
<file path=[Content_Types].xml><?xml version="1.0" encoding="utf-8"?>
<Types xmlns="http://schemas.openxmlformats.org/package/2006/content-types">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tags/tag29.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docProps/custom.xml" ContentType="application/vnd.openxmlformats-officedocument.custom-properties+xml"/>
  <Override PartName="/ppt/tags/tag14.xml" ContentType="application/vnd.openxmlformats-officedocument.presentationml.tags+xml"/>
  <Override PartName="/ppt/tags/tag2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Default Extension="xlsx" ContentType="application/vnd.openxmlformats-officedocument.spreadsheetml.sheet"/>
  <Override PartName="/ppt/tags/tag3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6"/>
  </p:notesMasterIdLst>
  <p:sldIdLst>
    <p:sldId id="256" r:id="rId3"/>
    <p:sldId id="261" r:id="rId4"/>
    <p:sldId id="392" r:id="rId5"/>
    <p:sldId id="393" r:id="rId6"/>
    <p:sldId id="394" r:id="rId7"/>
    <p:sldId id="407" r:id="rId8"/>
    <p:sldId id="410" r:id="rId9"/>
    <p:sldId id="411" r:id="rId10"/>
    <p:sldId id="395" r:id="rId11"/>
    <p:sldId id="412" r:id="rId12"/>
    <p:sldId id="398" r:id="rId13"/>
    <p:sldId id="414" r:id="rId14"/>
    <p:sldId id="402" r:id="rId15"/>
    <p:sldId id="429" r:id="rId16"/>
    <p:sldId id="422" r:id="rId17"/>
    <p:sldId id="417" r:id="rId18"/>
    <p:sldId id="423" r:id="rId19"/>
    <p:sldId id="424" r:id="rId20"/>
    <p:sldId id="425" r:id="rId21"/>
    <p:sldId id="426" r:id="rId22"/>
    <p:sldId id="438" r:id="rId23"/>
    <p:sldId id="427" r:id="rId24"/>
    <p:sldId id="416" r:id="rId25"/>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15ABFF"/>
    <a:srgbClr val="E6FAEC"/>
    <a:srgbClr val="FFFF66"/>
    <a:srgbClr val="CC00CC"/>
    <a:srgbClr val="99CCFF"/>
    <a:srgbClr val="FF3300"/>
    <a:srgbClr val="FCE4F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4" d="100"/>
          <a:sy n="84" d="100"/>
        </p:scale>
        <p:origin x="-1554" y="-78"/>
      </p:cViewPr>
      <p:guideLst>
        <p:guide orient="horz" pos="2006"/>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2.xlsx"/></Relationships>
</file>

<file path=ppt/charts/chart1.xml><?xml version="1.0" encoding="utf-8"?>
<c:chartSpace xmlns:c="http://schemas.openxmlformats.org/drawingml/2006/chart" xmlns:a="http://schemas.openxmlformats.org/drawingml/2006/main" xmlns:r="http://schemas.openxmlformats.org/officeDocument/2006/relationships">
  <c:lang val="zh-CN"/>
  <c:chart>
    <c:autoTitleDeleted val="1"/>
    <c:plotArea>
      <c:layout/>
      <c:barChart>
        <c:barDir val="col"/>
        <c:grouping val="clustered"/>
        <c:ser>
          <c:idx val="0"/>
          <c:order val="0"/>
          <c:tx>
            <c:strRef>
              <c:f>Sheet1!$H$10</c:f>
              <c:strCache>
                <c:ptCount val="1"/>
                <c:pt idx="0">
                  <c:v>产量(万辆)</c:v>
                </c:pt>
              </c:strCache>
            </c:strRef>
          </c:tx>
          <c:dLbls>
            <c:dLbl>
              <c:idx val="0"/>
              <c:layout>
                <c:manualLayout>
                  <c:x val="-1.4732965009208105E-2"/>
                  <c:y val="-1.4659160732085212E-16"/>
                </c:manualLayout>
              </c:layout>
              <c:dLblPos val="outEnd"/>
              <c:showVal val="1"/>
              <c:extLst>
                <c:ext xmlns:c15="http://schemas.microsoft.com/office/drawing/2012/chart" uri="{CE6537A1-D6FC-4f65-9D91-7224C49458BB}">
                  <c15:layout/>
                </c:ext>
              </c:extLst>
            </c:dLbl>
            <c:dLbl>
              <c:idx val="1"/>
              <c:layout>
                <c:manualLayout>
                  <c:x val="-1.7188459177409507E-2"/>
                  <c:y val="0"/>
                </c:manualLayout>
              </c:layout>
              <c:dLblPos val="outEnd"/>
              <c:showVal val="1"/>
              <c:extLst>
                <c:ext xmlns:c15="http://schemas.microsoft.com/office/drawing/2012/chart" uri="{CE6537A1-D6FC-4f65-9D91-7224C49458BB}">
                  <c15:layout/>
                </c:ext>
              </c:extLst>
            </c:dLbl>
            <c:dLbl>
              <c:idx val="2"/>
              <c:layout>
                <c:manualLayout>
                  <c:x val="-1.4732965009208105E-2"/>
                  <c:y val="0"/>
                </c:manualLayout>
              </c:layout>
              <c:dLblPos val="outEnd"/>
              <c:showVal val="1"/>
              <c:extLst>
                <c:ext xmlns:c15="http://schemas.microsoft.com/office/drawing/2012/chart" uri="{CE6537A1-D6FC-4f65-9D91-7224C49458BB}">
                  <c15:layout/>
                </c:ext>
              </c:extLst>
            </c:dLbl>
            <c:dLbl>
              <c:idx val="3"/>
              <c:layout>
                <c:manualLayout>
                  <c:x val="0"/>
                  <c:y val="-3.5981992004631397E-2"/>
                </c:manualLayout>
              </c:layout>
              <c:dLblPos val="outEnd"/>
              <c:showVal val="1"/>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黑体" panose="02010609060101010101" pitchFamily="2" charset="-122"/>
                    <a:ea typeface="+mj-ea"/>
                    <a:cs typeface="+mn-cs"/>
                  </a:defRPr>
                </a:pPr>
                <a:endParaRPr lang="zh-CN"/>
              </a:p>
            </c:txPr>
            <c:dLblPos val="outEnd"/>
            <c:showVal val="1"/>
            <c:extLst>
              <c:ext xmlns:c15="http://schemas.microsoft.com/office/drawing/2012/chart" uri="{CE6537A1-D6FC-4f65-9D91-7224C49458BB}">
                <c15:layout/>
                <c15:showLeaderLines val="0"/>
                <c15:leaderLines/>
              </c:ext>
            </c:extLst>
          </c:dLbls>
          <c:cat>
            <c:numRef>
              <c:f>Sheet1!$I$9:$L$9</c:f>
              <c:numCache>
                <c:formatCode>General</c:formatCode>
                <c:ptCount val="4"/>
                <c:pt idx="0">
                  <c:v>2012</c:v>
                </c:pt>
                <c:pt idx="1">
                  <c:v>2013</c:v>
                </c:pt>
                <c:pt idx="2">
                  <c:v>2014</c:v>
                </c:pt>
                <c:pt idx="3">
                  <c:v>2015</c:v>
                </c:pt>
              </c:numCache>
            </c:numRef>
          </c:cat>
          <c:val>
            <c:numRef>
              <c:f>Sheet1!$I$10:$L$10</c:f>
              <c:numCache>
                <c:formatCode>General</c:formatCode>
                <c:ptCount val="4"/>
                <c:pt idx="0">
                  <c:v>1.26</c:v>
                </c:pt>
                <c:pt idx="1">
                  <c:v>1.75</c:v>
                </c:pt>
                <c:pt idx="2">
                  <c:v>8.3800000000000008</c:v>
                </c:pt>
                <c:pt idx="3">
                  <c:v>34</c:v>
                </c:pt>
              </c:numCache>
            </c:numRef>
          </c:val>
        </c:ser>
        <c:ser>
          <c:idx val="1"/>
          <c:order val="1"/>
          <c:tx>
            <c:strRef>
              <c:f>Sheet1!$H$11</c:f>
              <c:strCache>
                <c:ptCount val="1"/>
                <c:pt idx="0">
                  <c:v>销量（万辆）</c:v>
                </c:pt>
              </c:strCache>
            </c:strRef>
          </c:tx>
          <c:spPr>
            <a:solidFill>
              <a:schemeClr val="accent6">
                <a:lumMod val="75000"/>
              </a:schemeClr>
            </a:solidFill>
          </c:spPr>
          <c:dLbls>
            <c:dLbl>
              <c:idx val="3"/>
              <c:layout>
                <c:manualLayout>
                  <c:x val="1.4732965009208105E-2"/>
                  <c:y val="-1.4659160732085212E-16"/>
                </c:manualLayout>
              </c:layout>
              <c:dLblPos val="outEnd"/>
              <c:showVal val="1"/>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黑体" panose="02010609060101010101" pitchFamily="2" charset="-122"/>
                    <a:ea typeface="黑体" panose="02010609060101010101" pitchFamily="2" charset="-122"/>
                    <a:cs typeface="+mn-cs"/>
                  </a:defRPr>
                </a:pPr>
                <a:endParaRPr lang="zh-CN"/>
              </a:p>
            </c:txPr>
            <c:dLblPos val="outEnd"/>
            <c:showVal val="1"/>
            <c:extLst>
              <c:ext xmlns:c15="http://schemas.microsoft.com/office/drawing/2012/chart" uri="{CE6537A1-D6FC-4f65-9D91-7224C49458BB}">
                <c15:layout/>
                <c15:showLeaderLines val="0"/>
                <c15:leaderLines/>
              </c:ext>
            </c:extLst>
          </c:dLbls>
          <c:cat>
            <c:numRef>
              <c:f>Sheet1!$I$9:$L$9</c:f>
              <c:numCache>
                <c:formatCode>General</c:formatCode>
                <c:ptCount val="4"/>
                <c:pt idx="0">
                  <c:v>2012</c:v>
                </c:pt>
                <c:pt idx="1">
                  <c:v>2013</c:v>
                </c:pt>
                <c:pt idx="2">
                  <c:v>2014</c:v>
                </c:pt>
                <c:pt idx="3">
                  <c:v>2015</c:v>
                </c:pt>
              </c:numCache>
            </c:numRef>
          </c:cat>
          <c:val>
            <c:numRef>
              <c:f>Sheet1!$I$11:$L$11</c:f>
              <c:numCache>
                <c:formatCode>General</c:formatCode>
                <c:ptCount val="4"/>
                <c:pt idx="0">
                  <c:v>1.28</c:v>
                </c:pt>
                <c:pt idx="1">
                  <c:v>1.76</c:v>
                </c:pt>
                <c:pt idx="2">
                  <c:v>7.4700000000000006</c:v>
                </c:pt>
                <c:pt idx="3">
                  <c:v>33</c:v>
                </c:pt>
              </c:numCache>
            </c:numRef>
          </c:val>
        </c:ser>
        <c:dLbls/>
        <c:axId val="113131520"/>
        <c:axId val="113133056"/>
      </c:barChart>
      <c:catAx>
        <c:axId val="113131520"/>
        <c:scaling>
          <c:orientation val="minMax"/>
        </c:scaling>
        <c:axPos val="b"/>
        <c:numFmt formatCode="General" sourceLinked="1"/>
        <c:tickLblPos val="nextTo"/>
        <c:txPr>
          <a:bodyPr rot="-60000000" spcFirstLastPara="0" vertOverflow="ellipsis" vert="horz" wrap="square" anchor="ctr" anchorCtr="1"/>
          <a:lstStyle/>
          <a:p>
            <a:pPr>
              <a:defRPr lang="zh-CN" sz="1000" b="0" i="0" u="none" strike="noStrike" kern="1200" baseline="0">
                <a:solidFill>
                  <a:schemeClr val="tx1"/>
                </a:solidFill>
                <a:latin typeface="仿宋" panose="02010609060101010101" charset="-122"/>
                <a:ea typeface="黑体" panose="02010609060101010101" pitchFamily="2" charset="-122"/>
                <a:cs typeface="+mn-cs"/>
              </a:defRPr>
            </a:pPr>
            <a:endParaRPr lang="zh-CN"/>
          </a:p>
        </c:txPr>
        <c:crossAx val="113133056"/>
        <c:crosses val="autoZero"/>
        <c:auto val="1"/>
        <c:lblAlgn val="ctr"/>
        <c:lblOffset val="100"/>
      </c:catAx>
      <c:valAx>
        <c:axId val="113133056"/>
        <c:scaling>
          <c:orientation val="minMax"/>
        </c:scaling>
        <c:axPos val="l"/>
        <c:majorGridlines/>
        <c:numFmt formatCode="General" sourceLinked="1"/>
        <c:tickLblPos val="nextTo"/>
        <c:txPr>
          <a:bodyPr rot="-60000000" spcFirstLastPara="0" vertOverflow="ellipsis" vert="horz" wrap="square" anchor="ctr" anchorCtr="1"/>
          <a:lstStyle/>
          <a:p>
            <a:pPr>
              <a:defRPr lang="zh-CN" sz="1000" b="0" i="0" u="none" strike="noStrike" kern="1200" baseline="0">
                <a:solidFill>
                  <a:schemeClr val="tx1"/>
                </a:solidFill>
                <a:latin typeface="黑体" panose="02010609060101010101" pitchFamily="2" charset="-122"/>
                <a:ea typeface="黑体" panose="02010609060101010101" pitchFamily="2" charset="-122"/>
                <a:cs typeface="+mn-cs"/>
              </a:defRPr>
            </a:pPr>
            <a:endParaRPr lang="zh-CN"/>
          </a:p>
        </c:txPr>
        <c:crossAx val="113131520"/>
        <c:crosses val="autoZero"/>
        <c:crossBetween val="between"/>
      </c:valAx>
    </c:plotArea>
    <c:legend>
      <c:legendPos val="r"/>
      <c:layout/>
      <c:txPr>
        <a:bodyPr rot="0" spcFirstLastPara="0" vertOverflow="ellipsis" vert="horz" wrap="square" anchor="ctr" anchorCtr="1"/>
        <a:lstStyle/>
        <a:p>
          <a:pPr>
            <a:defRPr lang="zh-CN" sz="1000" b="1" i="0" u="none" strike="noStrike" kern="1200" baseline="0">
              <a:solidFill>
                <a:schemeClr val="tx1"/>
              </a:solidFill>
              <a:latin typeface="黑体" panose="02010609060101010101" pitchFamily="2" charset="-122"/>
              <a:ea typeface="仿宋" panose="02010609060101010101" charset="-122"/>
              <a:cs typeface="+mn-cs"/>
            </a:defRPr>
          </a:pPr>
          <a:endParaRPr lang="zh-CN"/>
        </a:p>
      </c:txPr>
    </c:legend>
    <c:plotVisOnly val="1"/>
    <c:dispBlanksAs val="gap"/>
  </c:chart>
  <c:txPr>
    <a:bodyPr/>
    <a:lstStyle/>
    <a:p>
      <a:pPr>
        <a:defRPr lang="zh-CN"/>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zh-CN"/>
  <c:chart>
    <c:autoTitleDeleted val="1"/>
    <c:plotArea>
      <c:layout/>
      <c:barChart>
        <c:barDir val="col"/>
        <c:grouping val="clustered"/>
        <c:ser>
          <c:idx val="0"/>
          <c:order val="0"/>
          <c:spPr>
            <a:solidFill>
              <a:schemeClr val="accent6">
                <a:lumMod val="75000"/>
              </a:schemeClr>
            </a:solidFill>
          </c:spPr>
          <c:dPt>
            <c:idx val="0"/>
            <c:spPr>
              <a:solidFill>
                <a:schemeClr val="accent4">
                  <a:lumMod val="75000"/>
                </a:schemeClr>
              </a:solidFill>
            </c:spPr>
          </c:dPt>
          <c:dPt>
            <c:idx val="1"/>
            <c:spPr>
              <a:solidFill>
                <a:srgbClr val="C00000"/>
              </a:solidFill>
            </c:spPr>
          </c:dPt>
          <c:dPt>
            <c:idx val="2"/>
            <c:spPr>
              <a:solidFill>
                <a:schemeClr val="accent1"/>
              </a:solidFill>
            </c:spPr>
          </c:dPt>
          <c:dPt>
            <c:idx val="3"/>
            <c:spPr>
              <a:solidFill>
                <a:schemeClr val="bg1">
                  <a:lumMod val="50000"/>
                </a:schemeClr>
              </a:solidFill>
            </c:spPr>
          </c:dPt>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黑体" panose="02010609060101010101" pitchFamily="2" charset="-122"/>
                    <a:ea typeface="黑体" panose="02010609060101010101" pitchFamily="2" charset="-122"/>
                    <a:cs typeface="+mn-cs"/>
                  </a:defRPr>
                </a:pPr>
                <a:endParaRPr lang="zh-CN"/>
              </a:p>
            </c:txPr>
            <c:dLblPos val="outEnd"/>
            <c:showVal val="1"/>
            <c:extLst>
              <c:ext xmlns:c15="http://schemas.microsoft.com/office/drawing/2012/chart" uri="{CE6537A1-D6FC-4f65-9D91-7224C49458BB}">
                <c15:layout/>
                <c15:showLeaderLines val="0"/>
                <c15:leaderLines/>
              </c:ext>
            </c:extLst>
          </c:dLbls>
          <c:cat>
            <c:strRef>
              <c:f>Sheet1!$C$18:$C$21</c:f>
              <c:strCache>
                <c:ptCount val="4"/>
                <c:pt idx="0">
                  <c:v>新能源汽车产量（万辆）</c:v>
                </c:pt>
                <c:pt idx="1">
                  <c:v>新能源汽车保有量（万辆）</c:v>
                </c:pt>
                <c:pt idx="2">
                  <c:v>相应从业人员（万人）</c:v>
                </c:pt>
                <c:pt idx="3">
                  <c:v>直接从事技术人员（万人）</c:v>
                </c:pt>
              </c:strCache>
            </c:strRef>
          </c:cat>
          <c:val>
            <c:numRef>
              <c:f>Sheet1!$D$18:$D$21</c:f>
              <c:numCache>
                <c:formatCode>General</c:formatCode>
                <c:ptCount val="4"/>
                <c:pt idx="0">
                  <c:v>200</c:v>
                </c:pt>
                <c:pt idx="1">
                  <c:v>120</c:v>
                </c:pt>
                <c:pt idx="2">
                  <c:v>500</c:v>
                </c:pt>
                <c:pt idx="3">
                  <c:v>17</c:v>
                </c:pt>
              </c:numCache>
            </c:numRef>
          </c:val>
        </c:ser>
        <c:dLbls/>
        <c:axId val="152423040"/>
        <c:axId val="154713088"/>
      </c:barChart>
      <c:catAx>
        <c:axId val="152423040"/>
        <c:scaling>
          <c:orientation val="minMax"/>
        </c:scaling>
        <c:delete val="1"/>
        <c:axPos val="b"/>
        <c:tickLblPos val="none"/>
        <c:crossAx val="154713088"/>
        <c:crosses val="autoZero"/>
        <c:auto val="1"/>
        <c:lblAlgn val="ctr"/>
        <c:lblOffset val="100"/>
      </c:catAx>
      <c:valAx>
        <c:axId val="154713088"/>
        <c:scaling>
          <c:orientation val="minMax"/>
        </c:scaling>
        <c:axPos val="l"/>
        <c:majorGridlines/>
        <c:numFmt formatCode="General" sourceLinked="1"/>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黑体" panose="02010609060101010101" pitchFamily="2" charset="-122"/>
                <a:cs typeface="+mn-cs"/>
              </a:defRPr>
            </a:pPr>
            <a:endParaRPr lang="zh-CN"/>
          </a:p>
        </c:txPr>
        <c:crossAx val="152423040"/>
        <c:crosses val="autoZero"/>
        <c:crossBetween val="between"/>
      </c:valAx>
    </c:plotArea>
    <c:legend>
      <c:legendPos val="r"/>
      <c:layout>
        <c:manualLayout>
          <c:xMode val="edge"/>
          <c:yMode val="edge"/>
          <c:x val="0.62962481472180021"/>
          <c:y val="0.52686073075213891"/>
          <c:w val="0.34035642355212203"/>
          <c:h val="0.37617868847905811"/>
        </c:manualLayout>
      </c:layout>
      <c:txPr>
        <a:bodyPr rot="0" spcFirstLastPara="0" vertOverflow="ellipsis" vert="horz" wrap="square" anchor="ctr" anchorCtr="1"/>
        <a:lstStyle/>
        <a:p>
          <a:pPr>
            <a:defRPr lang="zh-CN" sz="1000" b="0" i="0" u="none" strike="noStrike" kern="1200" baseline="0">
              <a:solidFill>
                <a:schemeClr val="tx1"/>
              </a:solidFill>
              <a:latin typeface="+mn-lt"/>
              <a:ea typeface="黑体" panose="02010609060101010101" pitchFamily="2" charset="-122"/>
              <a:cs typeface="+mn-cs"/>
            </a:defRPr>
          </a:pPr>
          <a:endParaRPr lang="zh-CN"/>
        </a:p>
      </c:txPr>
    </c:legend>
    <c:plotVisOnly val="1"/>
    <c:dispBlanksAs val="gap"/>
  </c:chart>
  <c:txPr>
    <a:bodyPr/>
    <a:lstStyle/>
    <a:p>
      <a:pPr>
        <a:defRPr lang="zh-CN"/>
      </a:pPr>
      <a:endParaRPr lang="zh-CN"/>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页眉占位符 3073"/>
          <p:cNvSpPr>
            <a:spLocks noGrp="1"/>
          </p:cNvSpPr>
          <p:nvPr>
            <p:ph type="hdr" sz="quarter"/>
          </p:nvPr>
        </p:nvSpPr>
        <p:spPr>
          <a:xfrm>
            <a:off x="0" y="0"/>
            <a:ext cx="2971800" cy="457200"/>
          </a:xfrm>
          <a:prstGeom prst="rect">
            <a:avLst/>
          </a:prstGeom>
          <a:noFill/>
          <a:ln w="9525">
            <a:noFill/>
          </a:ln>
        </p:spPr>
        <p:txBody>
          <a:bodyPr/>
          <a:lstStyle/>
          <a:p>
            <a:pPr lvl="0" fontAlgn="base"/>
            <a:endParaRPr lang="zh-CN" altLang="en-US" sz="1200" strike="noStrike" noProof="1"/>
          </a:p>
        </p:txBody>
      </p:sp>
      <p:sp>
        <p:nvSpPr>
          <p:cNvPr id="3075" name="日期占位符 3074"/>
          <p:cNvSpPr>
            <a:spLocks noGrp="1"/>
          </p:cNvSpPr>
          <p:nvPr>
            <p:ph type="dt" idx="1"/>
          </p:nvPr>
        </p:nvSpPr>
        <p:spPr>
          <a:xfrm>
            <a:off x="3884613" y="0"/>
            <a:ext cx="2971800" cy="457200"/>
          </a:xfrm>
          <a:prstGeom prst="rect">
            <a:avLst/>
          </a:prstGeom>
          <a:noFill/>
          <a:ln w="9525">
            <a:noFill/>
          </a:ln>
        </p:spPr>
        <p:txBody>
          <a:bodyPr/>
          <a:lstStyle/>
          <a:p>
            <a:pPr lvl="0" algn="r" fontAlgn="base"/>
            <a:endParaRPr lang="zh-CN" altLang="en-US" sz="1200" strike="noStrike" noProof="1"/>
          </a:p>
        </p:txBody>
      </p:sp>
      <p:sp>
        <p:nvSpPr>
          <p:cNvPr id="3076" name="幻灯片图像占位符 3075"/>
          <p:cNvSpPr>
            <a:spLocks noGrp="1" noRot="1" noChangeAspect="1"/>
          </p:cNvSpPr>
          <p:nvPr>
            <p:ph type="sldImg"/>
          </p:nvPr>
        </p:nvSpPr>
        <p:spPr>
          <a:xfrm>
            <a:off x="1143000" y="685800"/>
            <a:ext cx="4572000" cy="3429000"/>
          </a:xfrm>
          <a:prstGeom prst="rect">
            <a:avLst/>
          </a:prstGeom>
          <a:noFill/>
          <a:ln w="9525">
            <a:noFill/>
          </a:ln>
        </p:spPr>
      </p:sp>
      <p:sp>
        <p:nvSpPr>
          <p:cNvPr id="3077" name="文本占位符 3076"/>
          <p:cNvSpPr>
            <a:spLocks noGrp="1" noRot="1"/>
          </p:cNvSpPr>
          <p:nvPr>
            <p:ph type="body" sz="quarter"/>
          </p:nvPr>
        </p:nvSpPr>
        <p:spPr>
          <a:xfrm>
            <a:off x="685800" y="4343400"/>
            <a:ext cx="5486400" cy="4114800"/>
          </a:xfrm>
          <a:prstGeom prst="rect">
            <a:avLst/>
          </a:prstGeom>
          <a:noFill/>
          <a:ln w="9525">
            <a:noFill/>
          </a:ln>
        </p:spPr>
        <p:txBody>
          <a:bodyPr anchor="ctr"/>
          <a:lstStyle/>
          <a:p>
            <a:pPr lvl="0" indent="0"/>
            <a:r>
              <a:rPr lang="zh-CN" altLang="en-US"/>
              <a:t>单击此处编辑母版文本样式</a:t>
            </a:r>
          </a:p>
          <a:p>
            <a:pPr lvl="1" indent="0"/>
            <a:r>
              <a:rPr lang="zh-CN" altLang="en-US"/>
              <a:t>第二级</a:t>
            </a:r>
          </a:p>
          <a:p>
            <a:pPr lvl="2" indent="0"/>
            <a:r>
              <a:rPr lang="zh-CN" altLang="en-US"/>
              <a:t>第三级</a:t>
            </a:r>
          </a:p>
          <a:p>
            <a:pPr lvl="3" indent="0"/>
            <a:r>
              <a:rPr lang="zh-CN" altLang="en-US"/>
              <a:t>第四级</a:t>
            </a:r>
          </a:p>
          <a:p>
            <a:pPr lvl="4" indent="0"/>
            <a:r>
              <a:rPr lang="zh-CN" altLang="en-US"/>
              <a:t>第五级</a:t>
            </a:r>
          </a:p>
        </p:txBody>
      </p:sp>
      <p:sp>
        <p:nvSpPr>
          <p:cNvPr id="3078" name="页脚占位符 3077"/>
          <p:cNvSpPr>
            <a:spLocks noGrp="1"/>
          </p:cNvSpPr>
          <p:nvPr>
            <p:ph type="ftr" sz="quarter" idx="4"/>
          </p:nvPr>
        </p:nvSpPr>
        <p:spPr>
          <a:xfrm>
            <a:off x="0" y="8685213"/>
            <a:ext cx="2971800" cy="457200"/>
          </a:xfrm>
          <a:prstGeom prst="rect">
            <a:avLst/>
          </a:prstGeom>
          <a:noFill/>
          <a:ln w="9525">
            <a:noFill/>
          </a:ln>
        </p:spPr>
        <p:txBody>
          <a:bodyPr anchor="b"/>
          <a:lstStyle/>
          <a:p>
            <a:pPr lvl="0" fontAlgn="base"/>
            <a:endParaRPr lang="zh-CN" altLang="en-US" sz="1200" strike="noStrike" noProof="1"/>
          </a:p>
        </p:txBody>
      </p:sp>
      <p:sp>
        <p:nvSpPr>
          <p:cNvPr id="3079" name="灯片编号占位符 3078"/>
          <p:cNvSpPr>
            <a:spLocks noGrp="1"/>
          </p:cNvSpPr>
          <p:nvPr>
            <p:ph type="sldNum" sz="quarter" idx="5"/>
          </p:nvPr>
        </p:nvSpPr>
        <p:spPr>
          <a:xfrm>
            <a:off x="3884613" y="8685213"/>
            <a:ext cx="2971800" cy="457200"/>
          </a:xfrm>
          <a:prstGeom prst="rect">
            <a:avLst/>
          </a:prstGeom>
          <a:noFill/>
          <a:ln w="9525">
            <a:noFill/>
          </a:ln>
        </p:spPr>
        <p:txBody>
          <a:bodyPr anchor="b"/>
          <a:lstStyle/>
          <a:p>
            <a:pPr lvl="0" algn="r" fontAlgn="base"/>
            <a:fld id="{9A0DB2DC-4C9A-4742-B13C-FB6460FD3503}" type="slidenum">
              <a:rPr lang="zh-CN" altLang="en-US" sz="1200" strike="noStrike" noProof="1">
                <a:latin typeface="Arial" panose="020B0604020202020204" pitchFamily="34" charset="0"/>
                <a:ea typeface="宋体" panose="02010600030101010101" pitchFamily="2" charset="-122"/>
                <a:cs typeface="+mn-cs"/>
              </a:rPr>
              <a:pPr lvl="0" algn="r" fontAlgn="base"/>
              <a:t>‹#›</a:t>
            </a:fld>
            <a:endParaRPr lang="zh-CN" altLang="en-US" sz="1200" strike="noStrike" noProof="1"/>
          </a:p>
        </p:txBody>
      </p:sp>
    </p:spTree>
  </p:cSld>
  <p:clrMap bg1="lt1" tx1="dk1" bg2="lt2" tx2="dk2" accent1="accent1" accent2="accent2" accent3="accent3" accent4="accent4" accent5="accent5" accent6="accent6" hlink="hlink" folHlink="folHlink"/>
  <p:hf sldNum="0"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cSld name="标题幻灯片">
    <p:spTree>
      <p:nvGrpSpPr>
        <p:cNvPr id="1" name=""/>
        <p:cNvGrpSpPr/>
        <p:nvPr/>
      </p:nvGrpSpPr>
      <p:grpSpPr>
        <a:xfrm>
          <a:off x="0" y="0"/>
          <a:ext cx="0" cy="0"/>
          <a:chOff x="0" y="0"/>
          <a:chExt cx="0" cy="0"/>
        </a:xfrm>
      </p:grpSpPr>
      <p:grpSp>
        <p:nvGrpSpPr>
          <p:cNvPr id="2050" name="组合 2049"/>
          <p:cNvGrpSpPr/>
          <p:nvPr userDrawn="1"/>
        </p:nvGrpSpPr>
        <p:grpSpPr>
          <a:xfrm>
            <a:off x="554038" y="36513"/>
            <a:ext cx="7891462" cy="6821487"/>
            <a:chOff x="0" y="0"/>
            <a:chExt cx="4971" cy="4297"/>
          </a:xfrm>
        </p:grpSpPr>
        <p:sp>
          <p:nvSpPr>
            <p:cNvPr id="2051" name="矩形 2050"/>
            <p:cNvSpPr/>
            <p:nvPr userDrawn="1"/>
          </p:nvSpPr>
          <p:spPr>
            <a:xfrm>
              <a:off x="35" y="0"/>
              <a:ext cx="21" cy="101"/>
            </a:xfrm>
            <a:prstGeom prst="rect">
              <a:avLst/>
            </a:prstGeom>
            <a:solidFill>
              <a:schemeClr val="bg2">
                <a:alpha val="50000"/>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2052" name="未知"/>
            <p:cNvSpPr>
              <a:spLocks noEditPoints="1"/>
            </p:cNvSpPr>
            <p:nvPr userDrawn="1"/>
          </p:nvSpPr>
          <p:spPr>
            <a:xfrm>
              <a:off x="35" y="202"/>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53" name="未知"/>
            <p:cNvSpPr>
              <a:spLocks noEditPoints="1"/>
            </p:cNvSpPr>
            <p:nvPr userDrawn="1"/>
          </p:nvSpPr>
          <p:spPr>
            <a:xfrm>
              <a:off x="35" y="607"/>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54" name="未知"/>
            <p:cNvSpPr>
              <a:spLocks noEditPoints="1"/>
            </p:cNvSpPr>
            <p:nvPr userDrawn="1"/>
          </p:nvSpPr>
          <p:spPr>
            <a:xfrm>
              <a:off x="35" y="1011"/>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55" name="未知"/>
            <p:cNvSpPr>
              <a:spLocks noEditPoints="1"/>
            </p:cNvSpPr>
            <p:nvPr userDrawn="1"/>
          </p:nvSpPr>
          <p:spPr>
            <a:xfrm>
              <a:off x="35" y="1415"/>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56" name="未知"/>
            <p:cNvSpPr>
              <a:spLocks noEditPoints="1"/>
            </p:cNvSpPr>
            <p:nvPr userDrawn="1"/>
          </p:nvSpPr>
          <p:spPr>
            <a:xfrm>
              <a:off x="35" y="1820"/>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57" name="未知"/>
            <p:cNvSpPr>
              <a:spLocks noEditPoints="1"/>
            </p:cNvSpPr>
            <p:nvPr userDrawn="1"/>
          </p:nvSpPr>
          <p:spPr>
            <a:xfrm>
              <a:off x="35" y="2224"/>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58" name="未知"/>
            <p:cNvSpPr>
              <a:spLocks noEditPoints="1"/>
            </p:cNvSpPr>
            <p:nvPr userDrawn="1"/>
          </p:nvSpPr>
          <p:spPr>
            <a:xfrm>
              <a:off x="35" y="2629"/>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59" name="未知"/>
            <p:cNvSpPr>
              <a:spLocks noEditPoints="1"/>
            </p:cNvSpPr>
            <p:nvPr userDrawn="1"/>
          </p:nvSpPr>
          <p:spPr>
            <a:xfrm>
              <a:off x="35" y="3033"/>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60" name="未知"/>
            <p:cNvSpPr>
              <a:spLocks noEditPoints="1"/>
            </p:cNvSpPr>
            <p:nvPr userDrawn="1"/>
          </p:nvSpPr>
          <p:spPr>
            <a:xfrm>
              <a:off x="35" y="3438"/>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61" name="未知"/>
            <p:cNvSpPr>
              <a:spLocks noEditPoints="1"/>
            </p:cNvSpPr>
            <p:nvPr userDrawn="1"/>
          </p:nvSpPr>
          <p:spPr>
            <a:xfrm>
              <a:off x="35" y="3842"/>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62" name="矩形 2061"/>
            <p:cNvSpPr/>
            <p:nvPr userDrawn="1"/>
          </p:nvSpPr>
          <p:spPr>
            <a:xfrm>
              <a:off x="35" y="4246"/>
              <a:ext cx="21" cy="51"/>
            </a:xfrm>
            <a:prstGeom prst="rect">
              <a:avLst/>
            </a:prstGeom>
            <a:solidFill>
              <a:schemeClr val="bg2">
                <a:alpha val="50000"/>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2063" name="矩形 2062"/>
            <p:cNvSpPr/>
            <p:nvPr userDrawn="1"/>
          </p:nvSpPr>
          <p:spPr>
            <a:xfrm>
              <a:off x="480" y="0"/>
              <a:ext cx="21" cy="101"/>
            </a:xfrm>
            <a:prstGeom prst="rect">
              <a:avLst/>
            </a:prstGeom>
            <a:solidFill>
              <a:schemeClr val="bg2">
                <a:alpha val="50000"/>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2064" name="未知"/>
            <p:cNvSpPr>
              <a:spLocks noEditPoints="1"/>
            </p:cNvSpPr>
            <p:nvPr userDrawn="1"/>
          </p:nvSpPr>
          <p:spPr>
            <a:xfrm>
              <a:off x="480" y="202"/>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65" name="未知"/>
            <p:cNvSpPr>
              <a:spLocks noEditPoints="1"/>
            </p:cNvSpPr>
            <p:nvPr userDrawn="1"/>
          </p:nvSpPr>
          <p:spPr>
            <a:xfrm>
              <a:off x="480" y="607"/>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66" name="未知"/>
            <p:cNvSpPr>
              <a:spLocks noEditPoints="1"/>
            </p:cNvSpPr>
            <p:nvPr userDrawn="1"/>
          </p:nvSpPr>
          <p:spPr>
            <a:xfrm>
              <a:off x="480" y="1011"/>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67" name="未知"/>
            <p:cNvSpPr>
              <a:spLocks noEditPoints="1"/>
            </p:cNvSpPr>
            <p:nvPr userDrawn="1"/>
          </p:nvSpPr>
          <p:spPr>
            <a:xfrm>
              <a:off x="480" y="1415"/>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68" name="未知"/>
            <p:cNvSpPr>
              <a:spLocks noEditPoints="1"/>
            </p:cNvSpPr>
            <p:nvPr userDrawn="1"/>
          </p:nvSpPr>
          <p:spPr>
            <a:xfrm>
              <a:off x="480" y="1820"/>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69" name="未知"/>
            <p:cNvSpPr>
              <a:spLocks noEditPoints="1"/>
            </p:cNvSpPr>
            <p:nvPr userDrawn="1"/>
          </p:nvSpPr>
          <p:spPr>
            <a:xfrm>
              <a:off x="480" y="2224"/>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70" name="未知"/>
            <p:cNvSpPr>
              <a:spLocks noEditPoints="1"/>
            </p:cNvSpPr>
            <p:nvPr userDrawn="1"/>
          </p:nvSpPr>
          <p:spPr>
            <a:xfrm>
              <a:off x="480" y="2629"/>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71" name="未知"/>
            <p:cNvSpPr>
              <a:spLocks noEditPoints="1"/>
            </p:cNvSpPr>
            <p:nvPr userDrawn="1"/>
          </p:nvSpPr>
          <p:spPr>
            <a:xfrm>
              <a:off x="480" y="3033"/>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72" name="未知"/>
            <p:cNvSpPr>
              <a:spLocks noEditPoints="1"/>
            </p:cNvSpPr>
            <p:nvPr userDrawn="1"/>
          </p:nvSpPr>
          <p:spPr>
            <a:xfrm>
              <a:off x="480" y="3438"/>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73" name="未知"/>
            <p:cNvSpPr>
              <a:spLocks noEditPoints="1"/>
            </p:cNvSpPr>
            <p:nvPr userDrawn="1"/>
          </p:nvSpPr>
          <p:spPr>
            <a:xfrm>
              <a:off x="480" y="3842"/>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74" name="矩形 2073"/>
            <p:cNvSpPr/>
            <p:nvPr userDrawn="1"/>
          </p:nvSpPr>
          <p:spPr>
            <a:xfrm>
              <a:off x="480" y="4246"/>
              <a:ext cx="21" cy="51"/>
            </a:xfrm>
            <a:prstGeom prst="rect">
              <a:avLst/>
            </a:prstGeom>
            <a:solidFill>
              <a:schemeClr val="bg2">
                <a:alpha val="50000"/>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2075" name="矩形 2074"/>
            <p:cNvSpPr/>
            <p:nvPr userDrawn="1"/>
          </p:nvSpPr>
          <p:spPr>
            <a:xfrm>
              <a:off x="930" y="0"/>
              <a:ext cx="21" cy="101"/>
            </a:xfrm>
            <a:prstGeom prst="rect">
              <a:avLst/>
            </a:prstGeom>
            <a:solidFill>
              <a:schemeClr val="bg2">
                <a:alpha val="50000"/>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2076" name="未知"/>
            <p:cNvSpPr>
              <a:spLocks noEditPoints="1"/>
            </p:cNvSpPr>
            <p:nvPr userDrawn="1"/>
          </p:nvSpPr>
          <p:spPr>
            <a:xfrm>
              <a:off x="930" y="202"/>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77" name="未知"/>
            <p:cNvSpPr>
              <a:spLocks noEditPoints="1"/>
            </p:cNvSpPr>
            <p:nvPr userDrawn="1"/>
          </p:nvSpPr>
          <p:spPr>
            <a:xfrm>
              <a:off x="930" y="607"/>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78" name="未知"/>
            <p:cNvSpPr>
              <a:spLocks noEditPoints="1"/>
            </p:cNvSpPr>
            <p:nvPr userDrawn="1"/>
          </p:nvSpPr>
          <p:spPr>
            <a:xfrm>
              <a:off x="930" y="1011"/>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79" name="未知"/>
            <p:cNvSpPr>
              <a:spLocks noEditPoints="1"/>
            </p:cNvSpPr>
            <p:nvPr userDrawn="1"/>
          </p:nvSpPr>
          <p:spPr>
            <a:xfrm>
              <a:off x="930" y="1415"/>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80" name="未知"/>
            <p:cNvSpPr>
              <a:spLocks noEditPoints="1"/>
            </p:cNvSpPr>
            <p:nvPr userDrawn="1"/>
          </p:nvSpPr>
          <p:spPr>
            <a:xfrm>
              <a:off x="930" y="1820"/>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81" name="未知"/>
            <p:cNvSpPr>
              <a:spLocks noEditPoints="1"/>
            </p:cNvSpPr>
            <p:nvPr userDrawn="1"/>
          </p:nvSpPr>
          <p:spPr>
            <a:xfrm>
              <a:off x="930" y="2224"/>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82" name="未知"/>
            <p:cNvSpPr>
              <a:spLocks noEditPoints="1"/>
            </p:cNvSpPr>
            <p:nvPr userDrawn="1"/>
          </p:nvSpPr>
          <p:spPr>
            <a:xfrm>
              <a:off x="930" y="2629"/>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83" name="未知"/>
            <p:cNvSpPr>
              <a:spLocks noEditPoints="1"/>
            </p:cNvSpPr>
            <p:nvPr userDrawn="1"/>
          </p:nvSpPr>
          <p:spPr>
            <a:xfrm>
              <a:off x="930" y="3033"/>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84" name="未知"/>
            <p:cNvSpPr>
              <a:spLocks noEditPoints="1"/>
            </p:cNvSpPr>
            <p:nvPr userDrawn="1"/>
          </p:nvSpPr>
          <p:spPr>
            <a:xfrm>
              <a:off x="930" y="3438"/>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85" name="未知"/>
            <p:cNvSpPr>
              <a:spLocks noEditPoints="1"/>
            </p:cNvSpPr>
            <p:nvPr userDrawn="1"/>
          </p:nvSpPr>
          <p:spPr>
            <a:xfrm>
              <a:off x="930" y="3842"/>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86" name="矩形 2085"/>
            <p:cNvSpPr/>
            <p:nvPr userDrawn="1"/>
          </p:nvSpPr>
          <p:spPr>
            <a:xfrm>
              <a:off x="930" y="4246"/>
              <a:ext cx="21" cy="51"/>
            </a:xfrm>
            <a:prstGeom prst="rect">
              <a:avLst/>
            </a:prstGeom>
            <a:solidFill>
              <a:schemeClr val="bg2">
                <a:alpha val="50000"/>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2087" name="矩形 2086"/>
            <p:cNvSpPr/>
            <p:nvPr userDrawn="1"/>
          </p:nvSpPr>
          <p:spPr>
            <a:xfrm>
              <a:off x="1375" y="0"/>
              <a:ext cx="21" cy="101"/>
            </a:xfrm>
            <a:prstGeom prst="rect">
              <a:avLst/>
            </a:prstGeom>
            <a:solidFill>
              <a:schemeClr val="bg2">
                <a:alpha val="50000"/>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2088" name="未知"/>
            <p:cNvSpPr>
              <a:spLocks noEditPoints="1"/>
            </p:cNvSpPr>
            <p:nvPr userDrawn="1"/>
          </p:nvSpPr>
          <p:spPr>
            <a:xfrm>
              <a:off x="1375" y="202"/>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89" name="未知"/>
            <p:cNvSpPr>
              <a:spLocks noEditPoints="1"/>
            </p:cNvSpPr>
            <p:nvPr userDrawn="1"/>
          </p:nvSpPr>
          <p:spPr>
            <a:xfrm>
              <a:off x="1375" y="607"/>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90" name="未知"/>
            <p:cNvSpPr>
              <a:spLocks noEditPoints="1"/>
            </p:cNvSpPr>
            <p:nvPr userDrawn="1"/>
          </p:nvSpPr>
          <p:spPr>
            <a:xfrm>
              <a:off x="1375" y="1011"/>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91" name="未知"/>
            <p:cNvSpPr>
              <a:spLocks noEditPoints="1"/>
            </p:cNvSpPr>
            <p:nvPr userDrawn="1"/>
          </p:nvSpPr>
          <p:spPr>
            <a:xfrm>
              <a:off x="1375" y="1415"/>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92" name="未知"/>
            <p:cNvSpPr>
              <a:spLocks noEditPoints="1"/>
            </p:cNvSpPr>
            <p:nvPr userDrawn="1"/>
          </p:nvSpPr>
          <p:spPr>
            <a:xfrm>
              <a:off x="1375" y="1820"/>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93" name="未知"/>
            <p:cNvSpPr>
              <a:spLocks noEditPoints="1"/>
            </p:cNvSpPr>
            <p:nvPr userDrawn="1"/>
          </p:nvSpPr>
          <p:spPr>
            <a:xfrm>
              <a:off x="1375" y="2224"/>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94" name="未知"/>
            <p:cNvSpPr>
              <a:spLocks noEditPoints="1"/>
            </p:cNvSpPr>
            <p:nvPr userDrawn="1"/>
          </p:nvSpPr>
          <p:spPr>
            <a:xfrm>
              <a:off x="1375" y="2629"/>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95" name="未知"/>
            <p:cNvSpPr>
              <a:spLocks noEditPoints="1"/>
            </p:cNvSpPr>
            <p:nvPr userDrawn="1"/>
          </p:nvSpPr>
          <p:spPr>
            <a:xfrm>
              <a:off x="1375" y="3033"/>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96" name="未知"/>
            <p:cNvSpPr>
              <a:spLocks noEditPoints="1"/>
            </p:cNvSpPr>
            <p:nvPr userDrawn="1"/>
          </p:nvSpPr>
          <p:spPr>
            <a:xfrm>
              <a:off x="1375" y="3438"/>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97" name="未知"/>
            <p:cNvSpPr>
              <a:spLocks noEditPoints="1"/>
            </p:cNvSpPr>
            <p:nvPr userDrawn="1"/>
          </p:nvSpPr>
          <p:spPr>
            <a:xfrm>
              <a:off x="1375" y="3842"/>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98" name="矩形 2097"/>
            <p:cNvSpPr/>
            <p:nvPr userDrawn="1"/>
          </p:nvSpPr>
          <p:spPr>
            <a:xfrm>
              <a:off x="1375" y="4246"/>
              <a:ext cx="21" cy="51"/>
            </a:xfrm>
            <a:prstGeom prst="rect">
              <a:avLst/>
            </a:prstGeom>
            <a:solidFill>
              <a:schemeClr val="bg2">
                <a:alpha val="50000"/>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2099" name="矩形 2098"/>
            <p:cNvSpPr/>
            <p:nvPr userDrawn="1"/>
          </p:nvSpPr>
          <p:spPr>
            <a:xfrm>
              <a:off x="1820" y="0"/>
              <a:ext cx="21" cy="101"/>
            </a:xfrm>
            <a:prstGeom prst="rect">
              <a:avLst/>
            </a:prstGeom>
            <a:solidFill>
              <a:schemeClr val="bg2">
                <a:alpha val="50000"/>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2100" name="未知"/>
            <p:cNvSpPr>
              <a:spLocks noEditPoints="1"/>
            </p:cNvSpPr>
            <p:nvPr userDrawn="1"/>
          </p:nvSpPr>
          <p:spPr>
            <a:xfrm>
              <a:off x="1820" y="202"/>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01" name="未知"/>
            <p:cNvSpPr>
              <a:spLocks noEditPoints="1"/>
            </p:cNvSpPr>
            <p:nvPr userDrawn="1"/>
          </p:nvSpPr>
          <p:spPr>
            <a:xfrm>
              <a:off x="1820" y="607"/>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02" name="未知"/>
            <p:cNvSpPr>
              <a:spLocks noEditPoints="1"/>
            </p:cNvSpPr>
            <p:nvPr userDrawn="1"/>
          </p:nvSpPr>
          <p:spPr>
            <a:xfrm>
              <a:off x="1820" y="1011"/>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03" name="未知"/>
            <p:cNvSpPr>
              <a:spLocks noEditPoints="1"/>
            </p:cNvSpPr>
            <p:nvPr userDrawn="1"/>
          </p:nvSpPr>
          <p:spPr>
            <a:xfrm>
              <a:off x="1820" y="1415"/>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04" name="未知"/>
            <p:cNvSpPr>
              <a:spLocks noEditPoints="1"/>
            </p:cNvSpPr>
            <p:nvPr userDrawn="1"/>
          </p:nvSpPr>
          <p:spPr>
            <a:xfrm>
              <a:off x="1820" y="1820"/>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05" name="未知"/>
            <p:cNvSpPr>
              <a:spLocks noEditPoints="1"/>
            </p:cNvSpPr>
            <p:nvPr userDrawn="1"/>
          </p:nvSpPr>
          <p:spPr>
            <a:xfrm>
              <a:off x="1820" y="2224"/>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06" name="未知"/>
            <p:cNvSpPr>
              <a:spLocks noEditPoints="1"/>
            </p:cNvSpPr>
            <p:nvPr userDrawn="1"/>
          </p:nvSpPr>
          <p:spPr>
            <a:xfrm>
              <a:off x="1820" y="2629"/>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07" name="未知"/>
            <p:cNvSpPr>
              <a:spLocks noEditPoints="1"/>
            </p:cNvSpPr>
            <p:nvPr userDrawn="1"/>
          </p:nvSpPr>
          <p:spPr>
            <a:xfrm>
              <a:off x="1820" y="3033"/>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08" name="未知"/>
            <p:cNvSpPr>
              <a:spLocks noEditPoints="1"/>
            </p:cNvSpPr>
            <p:nvPr userDrawn="1"/>
          </p:nvSpPr>
          <p:spPr>
            <a:xfrm>
              <a:off x="1820" y="3438"/>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09" name="未知"/>
            <p:cNvSpPr>
              <a:spLocks noEditPoints="1"/>
            </p:cNvSpPr>
            <p:nvPr userDrawn="1"/>
          </p:nvSpPr>
          <p:spPr>
            <a:xfrm>
              <a:off x="1820" y="3842"/>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10" name="矩形 2109"/>
            <p:cNvSpPr/>
            <p:nvPr userDrawn="1"/>
          </p:nvSpPr>
          <p:spPr>
            <a:xfrm>
              <a:off x="1820" y="4246"/>
              <a:ext cx="21" cy="51"/>
            </a:xfrm>
            <a:prstGeom prst="rect">
              <a:avLst/>
            </a:prstGeom>
            <a:solidFill>
              <a:schemeClr val="bg2">
                <a:alpha val="50000"/>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2111" name="矩形 2110"/>
            <p:cNvSpPr/>
            <p:nvPr userDrawn="1"/>
          </p:nvSpPr>
          <p:spPr>
            <a:xfrm>
              <a:off x="2271" y="0"/>
              <a:ext cx="20" cy="101"/>
            </a:xfrm>
            <a:prstGeom prst="rect">
              <a:avLst/>
            </a:prstGeom>
            <a:solidFill>
              <a:schemeClr val="bg2">
                <a:alpha val="50000"/>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2112" name="未知"/>
            <p:cNvSpPr>
              <a:spLocks noEditPoints="1"/>
            </p:cNvSpPr>
            <p:nvPr userDrawn="1"/>
          </p:nvSpPr>
          <p:spPr>
            <a:xfrm>
              <a:off x="2271" y="202"/>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13" name="未知"/>
            <p:cNvSpPr>
              <a:spLocks noEditPoints="1"/>
            </p:cNvSpPr>
            <p:nvPr userDrawn="1"/>
          </p:nvSpPr>
          <p:spPr>
            <a:xfrm>
              <a:off x="2271" y="607"/>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14" name="未知"/>
            <p:cNvSpPr>
              <a:spLocks noEditPoints="1"/>
            </p:cNvSpPr>
            <p:nvPr userDrawn="1"/>
          </p:nvSpPr>
          <p:spPr>
            <a:xfrm>
              <a:off x="2271" y="1011"/>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15" name="未知"/>
            <p:cNvSpPr>
              <a:spLocks noEditPoints="1"/>
            </p:cNvSpPr>
            <p:nvPr userDrawn="1"/>
          </p:nvSpPr>
          <p:spPr>
            <a:xfrm>
              <a:off x="2271" y="1415"/>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16" name="未知"/>
            <p:cNvSpPr>
              <a:spLocks noEditPoints="1"/>
            </p:cNvSpPr>
            <p:nvPr userDrawn="1"/>
          </p:nvSpPr>
          <p:spPr>
            <a:xfrm>
              <a:off x="2271" y="1820"/>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17" name="未知"/>
            <p:cNvSpPr>
              <a:spLocks noEditPoints="1"/>
            </p:cNvSpPr>
            <p:nvPr userDrawn="1"/>
          </p:nvSpPr>
          <p:spPr>
            <a:xfrm>
              <a:off x="2271" y="2224"/>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18" name="未知"/>
            <p:cNvSpPr>
              <a:spLocks noEditPoints="1"/>
            </p:cNvSpPr>
            <p:nvPr userDrawn="1"/>
          </p:nvSpPr>
          <p:spPr>
            <a:xfrm>
              <a:off x="2271" y="2629"/>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19" name="未知"/>
            <p:cNvSpPr>
              <a:spLocks noEditPoints="1"/>
            </p:cNvSpPr>
            <p:nvPr userDrawn="1"/>
          </p:nvSpPr>
          <p:spPr>
            <a:xfrm>
              <a:off x="2271" y="3033"/>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20" name="未知"/>
            <p:cNvSpPr>
              <a:spLocks noEditPoints="1"/>
            </p:cNvSpPr>
            <p:nvPr userDrawn="1"/>
          </p:nvSpPr>
          <p:spPr>
            <a:xfrm>
              <a:off x="2271" y="3438"/>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21" name="未知"/>
            <p:cNvSpPr>
              <a:spLocks noEditPoints="1"/>
            </p:cNvSpPr>
            <p:nvPr userDrawn="1"/>
          </p:nvSpPr>
          <p:spPr>
            <a:xfrm>
              <a:off x="2271" y="3842"/>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22" name="矩形 2121"/>
            <p:cNvSpPr/>
            <p:nvPr userDrawn="1"/>
          </p:nvSpPr>
          <p:spPr>
            <a:xfrm>
              <a:off x="2271" y="4246"/>
              <a:ext cx="20" cy="51"/>
            </a:xfrm>
            <a:prstGeom prst="rect">
              <a:avLst/>
            </a:prstGeom>
            <a:solidFill>
              <a:schemeClr val="bg2">
                <a:alpha val="50000"/>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2123" name="矩形 2122"/>
            <p:cNvSpPr/>
            <p:nvPr userDrawn="1"/>
          </p:nvSpPr>
          <p:spPr>
            <a:xfrm>
              <a:off x="2716" y="0"/>
              <a:ext cx="20" cy="101"/>
            </a:xfrm>
            <a:prstGeom prst="rect">
              <a:avLst/>
            </a:prstGeom>
            <a:solidFill>
              <a:schemeClr val="bg2">
                <a:alpha val="50000"/>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2124" name="未知"/>
            <p:cNvSpPr>
              <a:spLocks noEditPoints="1"/>
            </p:cNvSpPr>
            <p:nvPr userDrawn="1"/>
          </p:nvSpPr>
          <p:spPr>
            <a:xfrm>
              <a:off x="2716" y="202"/>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25" name="未知"/>
            <p:cNvSpPr>
              <a:spLocks noEditPoints="1"/>
            </p:cNvSpPr>
            <p:nvPr userDrawn="1"/>
          </p:nvSpPr>
          <p:spPr>
            <a:xfrm>
              <a:off x="2716" y="607"/>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26" name="未知"/>
            <p:cNvSpPr>
              <a:spLocks noEditPoints="1"/>
            </p:cNvSpPr>
            <p:nvPr userDrawn="1"/>
          </p:nvSpPr>
          <p:spPr>
            <a:xfrm>
              <a:off x="2716" y="1011"/>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27" name="未知"/>
            <p:cNvSpPr>
              <a:spLocks noEditPoints="1"/>
            </p:cNvSpPr>
            <p:nvPr userDrawn="1"/>
          </p:nvSpPr>
          <p:spPr>
            <a:xfrm>
              <a:off x="2716" y="1415"/>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28" name="未知"/>
            <p:cNvSpPr>
              <a:spLocks noEditPoints="1"/>
            </p:cNvSpPr>
            <p:nvPr userDrawn="1"/>
          </p:nvSpPr>
          <p:spPr>
            <a:xfrm>
              <a:off x="2716" y="1820"/>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29" name="未知"/>
            <p:cNvSpPr>
              <a:spLocks noEditPoints="1"/>
            </p:cNvSpPr>
            <p:nvPr userDrawn="1"/>
          </p:nvSpPr>
          <p:spPr>
            <a:xfrm>
              <a:off x="2716" y="2224"/>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30" name="未知"/>
            <p:cNvSpPr>
              <a:spLocks noEditPoints="1"/>
            </p:cNvSpPr>
            <p:nvPr userDrawn="1"/>
          </p:nvSpPr>
          <p:spPr>
            <a:xfrm>
              <a:off x="2716" y="2629"/>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31" name="未知"/>
            <p:cNvSpPr>
              <a:spLocks noEditPoints="1"/>
            </p:cNvSpPr>
            <p:nvPr userDrawn="1"/>
          </p:nvSpPr>
          <p:spPr>
            <a:xfrm>
              <a:off x="2716" y="3033"/>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32" name="未知"/>
            <p:cNvSpPr>
              <a:spLocks noEditPoints="1"/>
            </p:cNvSpPr>
            <p:nvPr userDrawn="1"/>
          </p:nvSpPr>
          <p:spPr>
            <a:xfrm>
              <a:off x="2716" y="3438"/>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33" name="未知"/>
            <p:cNvSpPr>
              <a:spLocks noEditPoints="1"/>
            </p:cNvSpPr>
            <p:nvPr userDrawn="1"/>
          </p:nvSpPr>
          <p:spPr>
            <a:xfrm>
              <a:off x="2716" y="3842"/>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34" name="矩形 2133"/>
            <p:cNvSpPr/>
            <p:nvPr userDrawn="1"/>
          </p:nvSpPr>
          <p:spPr>
            <a:xfrm>
              <a:off x="2716" y="4246"/>
              <a:ext cx="20" cy="51"/>
            </a:xfrm>
            <a:prstGeom prst="rect">
              <a:avLst/>
            </a:prstGeom>
            <a:solidFill>
              <a:schemeClr val="bg2">
                <a:alpha val="50000"/>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2135" name="矩形 2134"/>
            <p:cNvSpPr/>
            <p:nvPr userDrawn="1"/>
          </p:nvSpPr>
          <p:spPr>
            <a:xfrm>
              <a:off x="3161" y="0"/>
              <a:ext cx="20" cy="101"/>
            </a:xfrm>
            <a:prstGeom prst="rect">
              <a:avLst/>
            </a:prstGeom>
            <a:solidFill>
              <a:schemeClr val="bg2">
                <a:alpha val="50000"/>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2136" name="未知"/>
            <p:cNvSpPr>
              <a:spLocks noEditPoints="1"/>
            </p:cNvSpPr>
            <p:nvPr userDrawn="1"/>
          </p:nvSpPr>
          <p:spPr>
            <a:xfrm>
              <a:off x="3161" y="202"/>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37" name="未知"/>
            <p:cNvSpPr>
              <a:spLocks noEditPoints="1"/>
            </p:cNvSpPr>
            <p:nvPr userDrawn="1"/>
          </p:nvSpPr>
          <p:spPr>
            <a:xfrm>
              <a:off x="3161" y="607"/>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38" name="未知"/>
            <p:cNvSpPr>
              <a:spLocks noEditPoints="1"/>
            </p:cNvSpPr>
            <p:nvPr userDrawn="1"/>
          </p:nvSpPr>
          <p:spPr>
            <a:xfrm>
              <a:off x="3161" y="1011"/>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39" name="未知"/>
            <p:cNvSpPr>
              <a:spLocks noEditPoints="1"/>
            </p:cNvSpPr>
            <p:nvPr userDrawn="1"/>
          </p:nvSpPr>
          <p:spPr>
            <a:xfrm>
              <a:off x="3161" y="1415"/>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40" name="未知"/>
            <p:cNvSpPr>
              <a:spLocks noEditPoints="1"/>
            </p:cNvSpPr>
            <p:nvPr userDrawn="1"/>
          </p:nvSpPr>
          <p:spPr>
            <a:xfrm>
              <a:off x="3161" y="1820"/>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41" name="未知"/>
            <p:cNvSpPr>
              <a:spLocks noEditPoints="1"/>
            </p:cNvSpPr>
            <p:nvPr userDrawn="1"/>
          </p:nvSpPr>
          <p:spPr>
            <a:xfrm>
              <a:off x="3161" y="2224"/>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42" name="未知"/>
            <p:cNvSpPr>
              <a:spLocks noEditPoints="1"/>
            </p:cNvSpPr>
            <p:nvPr userDrawn="1"/>
          </p:nvSpPr>
          <p:spPr>
            <a:xfrm>
              <a:off x="3161" y="2629"/>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43" name="未知"/>
            <p:cNvSpPr>
              <a:spLocks noEditPoints="1"/>
            </p:cNvSpPr>
            <p:nvPr userDrawn="1"/>
          </p:nvSpPr>
          <p:spPr>
            <a:xfrm>
              <a:off x="3161" y="3033"/>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44" name="未知"/>
            <p:cNvSpPr>
              <a:spLocks noEditPoints="1"/>
            </p:cNvSpPr>
            <p:nvPr userDrawn="1"/>
          </p:nvSpPr>
          <p:spPr>
            <a:xfrm>
              <a:off x="3161" y="3438"/>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45" name="未知"/>
            <p:cNvSpPr>
              <a:spLocks noEditPoints="1"/>
            </p:cNvSpPr>
            <p:nvPr userDrawn="1"/>
          </p:nvSpPr>
          <p:spPr>
            <a:xfrm>
              <a:off x="3161" y="3842"/>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46" name="矩形 2145"/>
            <p:cNvSpPr/>
            <p:nvPr userDrawn="1"/>
          </p:nvSpPr>
          <p:spPr>
            <a:xfrm>
              <a:off x="3161" y="4246"/>
              <a:ext cx="20" cy="51"/>
            </a:xfrm>
            <a:prstGeom prst="rect">
              <a:avLst/>
            </a:prstGeom>
            <a:solidFill>
              <a:schemeClr val="bg2">
                <a:alpha val="50000"/>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2147" name="矩形 2146"/>
            <p:cNvSpPr/>
            <p:nvPr userDrawn="1"/>
          </p:nvSpPr>
          <p:spPr>
            <a:xfrm>
              <a:off x="3611" y="0"/>
              <a:ext cx="20" cy="101"/>
            </a:xfrm>
            <a:prstGeom prst="rect">
              <a:avLst/>
            </a:prstGeom>
            <a:solidFill>
              <a:schemeClr val="bg2">
                <a:alpha val="50000"/>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2148" name="未知"/>
            <p:cNvSpPr>
              <a:spLocks noEditPoints="1"/>
            </p:cNvSpPr>
            <p:nvPr userDrawn="1"/>
          </p:nvSpPr>
          <p:spPr>
            <a:xfrm>
              <a:off x="3611" y="202"/>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49" name="未知"/>
            <p:cNvSpPr>
              <a:spLocks noEditPoints="1"/>
            </p:cNvSpPr>
            <p:nvPr userDrawn="1"/>
          </p:nvSpPr>
          <p:spPr>
            <a:xfrm>
              <a:off x="3611" y="607"/>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50" name="未知"/>
            <p:cNvSpPr>
              <a:spLocks noEditPoints="1"/>
            </p:cNvSpPr>
            <p:nvPr userDrawn="1"/>
          </p:nvSpPr>
          <p:spPr>
            <a:xfrm>
              <a:off x="3611" y="1011"/>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51" name="未知"/>
            <p:cNvSpPr>
              <a:spLocks noEditPoints="1"/>
            </p:cNvSpPr>
            <p:nvPr userDrawn="1"/>
          </p:nvSpPr>
          <p:spPr>
            <a:xfrm>
              <a:off x="3611" y="1415"/>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52" name="未知"/>
            <p:cNvSpPr>
              <a:spLocks noEditPoints="1"/>
            </p:cNvSpPr>
            <p:nvPr userDrawn="1"/>
          </p:nvSpPr>
          <p:spPr>
            <a:xfrm>
              <a:off x="3611" y="1820"/>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53" name="未知"/>
            <p:cNvSpPr>
              <a:spLocks noEditPoints="1"/>
            </p:cNvSpPr>
            <p:nvPr userDrawn="1"/>
          </p:nvSpPr>
          <p:spPr>
            <a:xfrm>
              <a:off x="3611" y="2224"/>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54" name="未知"/>
            <p:cNvSpPr>
              <a:spLocks noEditPoints="1"/>
            </p:cNvSpPr>
            <p:nvPr userDrawn="1"/>
          </p:nvSpPr>
          <p:spPr>
            <a:xfrm>
              <a:off x="3611" y="2629"/>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55" name="未知"/>
            <p:cNvSpPr>
              <a:spLocks noEditPoints="1"/>
            </p:cNvSpPr>
            <p:nvPr userDrawn="1"/>
          </p:nvSpPr>
          <p:spPr>
            <a:xfrm>
              <a:off x="3611" y="3033"/>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56" name="未知"/>
            <p:cNvSpPr>
              <a:spLocks noEditPoints="1"/>
            </p:cNvSpPr>
            <p:nvPr userDrawn="1"/>
          </p:nvSpPr>
          <p:spPr>
            <a:xfrm>
              <a:off x="3611" y="3438"/>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57" name="未知"/>
            <p:cNvSpPr>
              <a:spLocks noEditPoints="1"/>
            </p:cNvSpPr>
            <p:nvPr userDrawn="1"/>
          </p:nvSpPr>
          <p:spPr>
            <a:xfrm>
              <a:off x="3611" y="3842"/>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58" name="矩形 2157"/>
            <p:cNvSpPr/>
            <p:nvPr userDrawn="1"/>
          </p:nvSpPr>
          <p:spPr>
            <a:xfrm>
              <a:off x="3611" y="4246"/>
              <a:ext cx="20" cy="51"/>
            </a:xfrm>
            <a:prstGeom prst="rect">
              <a:avLst/>
            </a:prstGeom>
            <a:solidFill>
              <a:schemeClr val="bg2">
                <a:alpha val="50000"/>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2159" name="矩形 2158"/>
            <p:cNvSpPr/>
            <p:nvPr userDrawn="1"/>
          </p:nvSpPr>
          <p:spPr>
            <a:xfrm>
              <a:off x="4056" y="0"/>
              <a:ext cx="20" cy="101"/>
            </a:xfrm>
            <a:prstGeom prst="rect">
              <a:avLst/>
            </a:prstGeom>
            <a:solidFill>
              <a:schemeClr val="bg2">
                <a:alpha val="50000"/>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2160" name="未知"/>
            <p:cNvSpPr>
              <a:spLocks noEditPoints="1"/>
            </p:cNvSpPr>
            <p:nvPr userDrawn="1"/>
          </p:nvSpPr>
          <p:spPr>
            <a:xfrm>
              <a:off x="4056" y="202"/>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61" name="未知"/>
            <p:cNvSpPr>
              <a:spLocks noEditPoints="1"/>
            </p:cNvSpPr>
            <p:nvPr userDrawn="1"/>
          </p:nvSpPr>
          <p:spPr>
            <a:xfrm>
              <a:off x="4056" y="607"/>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62" name="未知"/>
            <p:cNvSpPr>
              <a:spLocks noEditPoints="1"/>
            </p:cNvSpPr>
            <p:nvPr userDrawn="1"/>
          </p:nvSpPr>
          <p:spPr>
            <a:xfrm>
              <a:off x="4056" y="1011"/>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63" name="未知"/>
            <p:cNvSpPr>
              <a:spLocks noEditPoints="1"/>
            </p:cNvSpPr>
            <p:nvPr userDrawn="1"/>
          </p:nvSpPr>
          <p:spPr>
            <a:xfrm>
              <a:off x="4056" y="1415"/>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64" name="未知"/>
            <p:cNvSpPr>
              <a:spLocks noEditPoints="1"/>
            </p:cNvSpPr>
            <p:nvPr userDrawn="1"/>
          </p:nvSpPr>
          <p:spPr>
            <a:xfrm>
              <a:off x="4056" y="1820"/>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65" name="未知"/>
            <p:cNvSpPr>
              <a:spLocks noEditPoints="1"/>
            </p:cNvSpPr>
            <p:nvPr userDrawn="1"/>
          </p:nvSpPr>
          <p:spPr>
            <a:xfrm>
              <a:off x="4056" y="2224"/>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66" name="未知"/>
            <p:cNvSpPr>
              <a:spLocks noEditPoints="1"/>
            </p:cNvSpPr>
            <p:nvPr userDrawn="1"/>
          </p:nvSpPr>
          <p:spPr>
            <a:xfrm>
              <a:off x="4056" y="2629"/>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67" name="未知"/>
            <p:cNvSpPr>
              <a:spLocks noEditPoints="1"/>
            </p:cNvSpPr>
            <p:nvPr userDrawn="1"/>
          </p:nvSpPr>
          <p:spPr>
            <a:xfrm>
              <a:off x="4056" y="3033"/>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68" name="未知"/>
            <p:cNvSpPr>
              <a:spLocks noEditPoints="1"/>
            </p:cNvSpPr>
            <p:nvPr userDrawn="1"/>
          </p:nvSpPr>
          <p:spPr>
            <a:xfrm>
              <a:off x="4056" y="3438"/>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69" name="未知"/>
            <p:cNvSpPr>
              <a:spLocks noEditPoints="1"/>
            </p:cNvSpPr>
            <p:nvPr userDrawn="1"/>
          </p:nvSpPr>
          <p:spPr>
            <a:xfrm>
              <a:off x="4056" y="3842"/>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70" name="矩形 2169"/>
            <p:cNvSpPr/>
            <p:nvPr userDrawn="1"/>
          </p:nvSpPr>
          <p:spPr>
            <a:xfrm>
              <a:off x="4056" y="4246"/>
              <a:ext cx="20" cy="51"/>
            </a:xfrm>
            <a:prstGeom prst="rect">
              <a:avLst/>
            </a:prstGeom>
            <a:solidFill>
              <a:schemeClr val="bg2">
                <a:alpha val="50000"/>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2171" name="矩形 2170"/>
            <p:cNvSpPr/>
            <p:nvPr userDrawn="1"/>
          </p:nvSpPr>
          <p:spPr>
            <a:xfrm>
              <a:off x="4501" y="0"/>
              <a:ext cx="20" cy="101"/>
            </a:xfrm>
            <a:prstGeom prst="rect">
              <a:avLst/>
            </a:prstGeom>
            <a:solidFill>
              <a:schemeClr val="bg2">
                <a:alpha val="50000"/>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2172" name="未知"/>
            <p:cNvSpPr>
              <a:spLocks noEditPoints="1"/>
            </p:cNvSpPr>
            <p:nvPr userDrawn="1"/>
          </p:nvSpPr>
          <p:spPr>
            <a:xfrm>
              <a:off x="4501" y="202"/>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73" name="未知"/>
            <p:cNvSpPr>
              <a:spLocks noEditPoints="1"/>
            </p:cNvSpPr>
            <p:nvPr userDrawn="1"/>
          </p:nvSpPr>
          <p:spPr>
            <a:xfrm>
              <a:off x="4501" y="607"/>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74" name="未知"/>
            <p:cNvSpPr>
              <a:spLocks noEditPoints="1"/>
            </p:cNvSpPr>
            <p:nvPr userDrawn="1"/>
          </p:nvSpPr>
          <p:spPr>
            <a:xfrm>
              <a:off x="4501" y="1011"/>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75" name="未知"/>
            <p:cNvSpPr>
              <a:spLocks noEditPoints="1"/>
            </p:cNvSpPr>
            <p:nvPr userDrawn="1"/>
          </p:nvSpPr>
          <p:spPr>
            <a:xfrm>
              <a:off x="4501" y="1415"/>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76" name="未知"/>
            <p:cNvSpPr>
              <a:spLocks noEditPoints="1"/>
            </p:cNvSpPr>
            <p:nvPr userDrawn="1"/>
          </p:nvSpPr>
          <p:spPr>
            <a:xfrm>
              <a:off x="4501" y="1820"/>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77" name="未知"/>
            <p:cNvSpPr>
              <a:spLocks noEditPoints="1"/>
            </p:cNvSpPr>
            <p:nvPr userDrawn="1"/>
          </p:nvSpPr>
          <p:spPr>
            <a:xfrm>
              <a:off x="4501" y="2224"/>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78" name="未知"/>
            <p:cNvSpPr>
              <a:spLocks noEditPoints="1"/>
            </p:cNvSpPr>
            <p:nvPr userDrawn="1"/>
          </p:nvSpPr>
          <p:spPr>
            <a:xfrm>
              <a:off x="4501" y="2629"/>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79" name="未知"/>
            <p:cNvSpPr>
              <a:spLocks noEditPoints="1"/>
            </p:cNvSpPr>
            <p:nvPr userDrawn="1"/>
          </p:nvSpPr>
          <p:spPr>
            <a:xfrm>
              <a:off x="4501" y="3033"/>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80" name="未知"/>
            <p:cNvSpPr>
              <a:spLocks noEditPoints="1"/>
            </p:cNvSpPr>
            <p:nvPr userDrawn="1"/>
          </p:nvSpPr>
          <p:spPr>
            <a:xfrm>
              <a:off x="4501" y="3438"/>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81" name="未知"/>
            <p:cNvSpPr>
              <a:spLocks noEditPoints="1"/>
            </p:cNvSpPr>
            <p:nvPr userDrawn="1"/>
          </p:nvSpPr>
          <p:spPr>
            <a:xfrm>
              <a:off x="4501" y="3842"/>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82" name="矩形 2181"/>
            <p:cNvSpPr/>
            <p:nvPr userDrawn="1"/>
          </p:nvSpPr>
          <p:spPr>
            <a:xfrm>
              <a:off x="4501" y="4246"/>
              <a:ext cx="20" cy="51"/>
            </a:xfrm>
            <a:prstGeom prst="rect">
              <a:avLst/>
            </a:prstGeom>
            <a:solidFill>
              <a:schemeClr val="bg2">
                <a:alpha val="50000"/>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2183" name="矩形 2182"/>
            <p:cNvSpPr/>
            <p:nvPr userDrawn="1"/>
          </p:nvSpPr>
          <p:spPr>
            <a:xfrm>
              <a:off x="4951" y="0"/>
              <a:ext cx="20" cy="101"/>
            </a:xfrm>
            <a:prstGeom prst="rect">
              <a:avLst/>
            </a:prstGeom>
            <a:solidFill>
              <a:schemeClr val="bg2">
                <a:alpha val="50000"/>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2184" name="未知"/>
            <p:cNvSpPr>
              <a:spLocks noEditPoints="1"/>
            </p:cNvSpPr>
            <p:nvPr userDrawn="1"/>
          </p:nvSpPr>
          <p:spPr>
            <a:xfrm>
              <a:off x="4951" y="202"/>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85" name="未知"/>
            <p:cNvSpPr>
              <a:spLocks noEditPoints="1"/>
            </p:cNvSpPr>
            <p:nvPr userDrawn="1"/>
          </p:nvSpPr>
          <p:spPr>
            <a:xfrm>
              <a:off x="4951" y="607"/>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86" name="未知"/>
            <p:cNvSpPr>
              <a:spLocks noEditPoints="1"/>
            </p:cNvSpPr>
            <p:nvPr userDrawn="1"/>
          </p:nvSpPr>
          <p:spPr>
            <a:xfrm>
              <a:off x="4951" y="1011"/>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87" name="未知"/>
            <p:cNvSpPr>
              <a:spLocks noEditPoints="1"/>
            </p:cNvSpPr>
            <p:nvPr userDrawn="1"/>
          </p:nvSpPr>
          <p:spPr>
            <a:xfrm>
              <a:off x="4951" y="1415"/>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88" name="未知"/>
            <p:cNvSpPr>
              <a:spLocks noEditPoints="1"/>
            </p:cNvSpPr>
            <p:nvPr userDrawn="1"/>
          </p:nvSpPr>
          <p:spPr>
            <a:xfrm>
              <a:off x="4951" y="1820"/>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89" name="未知"/>
            <p:cNvSpPr>
              <a:spLocks noEditPoints="1"/>
            </p:cNvSpPr>
            <p:nvPr userDrawn="1"/>
          </p:nvSpPr>
          <p:spPr>
            <a:xfrm>
              <a:off x="4951" y="2224"/>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90" name="未知"/>
            <p:cNvSpPr>
              <a:spLocks noEditPoints="1"/>
            </p:cNvSpPr>
            <p:nvPr userDrawn="1"/>
          </p:nvSpPr>
          <p:spPr>
            <a:xfrm>
              <a:off x="4951" y="2629"/>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91" name="未知"/>
            <p:cNvSpPr>
              <a:spLocks noEditPoints="1"/>
            </p:cNvSpPr>
            <p:nvPr userDrawn="1"/>
          </p:nvSpPr>
          <p:spPr>
            <a:xfrm>
              <a:off x="4951" y="3033"/>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92" name="未知"/>
            <p:cNvSpPr>
              <a:spLocks noEditPoints="1"/>
            </p:cNvSpPr>
            <p:nvPr userDrawn="1"/>
          </p:nvSpPr>
          <p:spPr>
            <a:xfrm>
              <a:off x="4951" y="3438"/>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93" name="未知"/>
            <p:cNvSpPr>
              <a:spLocks noEditPoints="1"/>
            </p:cNvSpPr>
            <p:nvPr userDrawn="1"/>
          </p:nvSpPr>
          <p:spPr>
            <a:xfrm>
              <a:off x="4951" y="3842"/>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94" name="矩形 2193"/>
            <p:cNvSpPr/>
            <p:nvPr userDrawn="1"/>
          </p:nvSpPr>
          <p:spPr>
            <a:xfrm>
              <a:off x="4951" y="4246"/>
              <a:ext cx="20" cy="51"/>
            </a:xfrm>
            <a:prstGeom prst="rect">
              <a:avLst/>
            </a:prstGeom>
            <a:solidFill>
              <a:schemeClr val="bg2">
                <a:alpha val="50000"/>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2195" name="未知"/>
            <p:cNvSpPr/>
            <p:nvPr userDrawn="1"/>
          </p:nvSpPr>
          <p:spPr>
            <a:xfrm>
              <a:off x="0" y="3281"/>
              <a:ext cx="20" cy="10"/>
            </a:xfrm>
            <a:custGeom>
              <a:avLst/>
              <a:gdLst/>
              <a:ahLst/>
              <a:cxnLst/>
              <a:rect l="0" t="0" r="0" b="0"/>
              <a:pathLst>
                <a:path w="4" h="2">
                  <a:moveTo>
                    <a:pt x="0" y="1"/>
                  </a:moveTo>
                  <a:cubicBezTo>
                    <a:pt x="1" y="2"/>
                    <a:pt x="4" y="0"/>
                    <a:pt x="0" y="1"/>
                  </a:cubicBezTo>
                  <a:close/>
                </a:path>
              </a:pathLst>
            </a:custGeom>
            <a:solidFill>
              <a:schemeClr val="bg2">
                <a:alpha val="50000"/>
              </a:schemeClr>
            </a:solidFill>
            <a:ln w="9525">
              <a:noFill/>
            </a:ln>
          </p:spPr>
          <p:txBody>
            <a:bodyPr/>
            <a:lstStyle/>
            <a:p>
              <a:endParaRPr lang="zh-CN" altLang="en-US"/>
            </a:p>
          </p:txBody>
        </p:sp>
      </p:grpSp>
      <p:grpSp>
        <p:nvGrpSpPr>
          <p:cNvPr id="2" name="组合 2200"/>
          <p:cNvGrpSpPr/>
          <p:nvPr/>
        </p:nvGrpSpPr>
        <p:grpSpPr>
          <a:xfrm>
            <a:off x="152400" y="4724400"/>
            <a:ext cx="1685925" cy="1557338"/>
            <a:chOff x="0" y="0"/>
            <a:chExt cx="1062" cy="981"/>
          </a:xfrm>
        </p:grpSpPr>
        <p:sp>
          <p:nvSpPr>
            <p:cNvPr id="2197" name="未知"/>
            <p:cNvSpPr/>
            <p:nvPr userDrawn="1"/>
          </p:nvSpPr>
          <p:spPr>
            <a:xfrm>
              <a:off x="25" y="0"/>
              <a:ext cx="207" cy="81"/>
            </a:xfrm>
            <a:custGeom>
              <a:avLst/>
              <a:gdLst/>
              <a:ahLst/>
              <a:cxnLst/>
              <a:rect l="0" t="0" r="0" b="0"/>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folHlink"/>
            </a:solidFill>
            <a:ln w="9525">
              <a:noFill/>
            </a:ln>
          </p:spPr>
          <p:txBody>
            <a:bodyPr/>
            <a:lstStyle/>
            <a:p>
              <a:endParaRPr lang="zh-CN" altLang="en-US"/>
            </a:p>
          </p:txBody>
        </p:sp>
        <p:sp>
          <p:nvSpPr>
            <p:cNvPr id="2198" name="未知"/>
            <p:cNvSpPr>
              <a:spLocks noEditPoints="1"/>
            </p:cNvSpPr>
            <p:nvPr userDrawn="1"/>
          </p:nvSpPr>
          <p:spPr>
            <a:xfrm>
              <a:off x="0" y="5"/>
              <a:ext cx="1062" cy="976"/>
            </a:xfrm>
            <a:custGeom>
              <a:avLst/>
              <a:gdLst/>
              <a:ahLst/>
              <a:cxnLst/>
              <a:rect l="0" t="0" r="0" b="0"/>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folHlink"/>
            </a:solidFill>
            <a:ln w="9525">
              <a:noFill/>
            </a:ln>
          </p:spPr>
          <p:txBody>
            <a:bodyPr/>
            <a:lstStyle/>
            <a:p>
              <a:endParaRPr lang="zh-CN" altLang="en-US"/>
            </a:p>
          </p:txBody>
        </p:sp>
        <p:sp>
          <p:nvSpPr>
            <p:cNvPr id="2199" name="未知"/>
            <p:cNvSpPr/>
            <p:nvPr userDrawn="1"/>
          </p:nvSpPr>
          <p:spPr>
            <a:xfrm>
              <a:off x="252" y="470"/>
              <a:ext cx="86" cy="102"/>
            </a:xfrm>
            <a:custGeom>
              <a:avLst/>
              <a:gdLst/>
              <a:ahLst/>
              <a:cxnLst/>
              <a:rect l="0" t="0" r="0" b="0"/>
              <a:pathLst>
                <a:path w="17" h="20">
                  <a:moveTo>
                    <a:pt x="14" y="5"/>
                  </a:moveTo>
                  <a:cubicBezTo>
                    <a:pt x="13" y="0"/>
                    <a:pt x="0" y="8"/>
                    <a:pt x="9" y="20"/>
                  </a:cubicBezTo>
                  <a:cubicBezTo>
                    <a:pt x="9" y="20"/>
                    <a:pt x="17" y="17"/>
                    <a:pt x="14" y="5"/>
                  </a:cubicBezTo>
                  <a:close/>
                </a:path>
              </a:pathLst>
            </a:custGeom>
            <a:solidFill>
              <a:schemeClr val="folHlink"/>
            </a:solidFill>
            <a:ln w="9525">
              <a:noFill/>
            </a:ln>
          </p:spPr>
          <p:txBody>
            <a:bodyPr/>
            <a:lstStyle/>
            <a:p>
              <a:endParaRPr lang="zh-CN" altLang="en-US"/>
            </a:p>
          </p:txBody>
        </p:sp>
        <p:sp>
          <p:nvSpPr>
            <p:cNvPr id="3" name="未知"/>
            <p:cNvSpPr/>
            <p:nvPr userDrawn="1"/>
          </p:nvSpPr>
          <p:spPr>
            <a:xfrm>
              <a:off x="171" y="511"/>
              <a:ext cx="76" cy="136"/>
            </a:xfrm>
            <a:custGeom>
              <a:avLst/>
              <a:gdLst/>
              <a:ahLst/>
              <a:cxnLst/>
              <a:rect l="0" t="0" r="0" b="0"/>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folHlink"/>
            </a:solidFill>
            <a:ln w="9525">
              <a:noFill/>
            </a:ln>
          </p:spPr>
          <p:txBody>
            <a:bodyPr/>
            <a:lstStyle/>
            <a:p>
              <a:endParaRPr lang="zh-CN" altLang="en-US"/>
            </a:p>
          </p:txBody>
        </p:sp>
        <p:sp>
          <p:nvSpPr>
            <p:cNvPr id="2201" name="未知"/>
            <p:cNvSpPr/>
            <p:nvPr userDrawn="1"/>
          </p:nvSpPr>
          <p:spPr>
            <a:xfrm>
              <a:off x="126" y="238"/>
              <a:ext cx="243" cy="116"/>
            </a:xfrm>
            <a:custGeom>
              <a:avLst/>
              <a:gdLst/>
              <a:ahLst/>
              <a:cxnLst/>
              <a:rect l="0" t="0" r="0" b="0"/>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folHlink"/>
            </a:solidFill>
            <a:ln w="9525">
              <a:noFill/>
            </a:ln>
          </p:spPr>
          <p:txBody>
            <a:bodyPr/>
            <a:lstStyle/>
            <a:p>
              <a:endParaRPr lang="zh-CN" altLang="en-US"/>
            </a:p>
          </p:txBody>
        </p:sp>
        <p:sp>
          <p:nvSpPr>
            <p:cNvPr id="2202" name="未知"/>
            <p:cNvSpPr/>
            <p:nvPr userDrawn="1"/>
          </p:nvSpPr>
          <p:spPr>
            <a:xfrm>
              <a:off x="404" y="561"/>
              <a:ext cx="177" cy="187"/>
            </a:xfrm>
            <a:custGeom>
              <a:avLst/>
              <a:gdLst/>
              <a:ahLst/>
              <a:cxnLst/>
              <a:rect l="0" t="0" r="0" b="0"/>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folHlink"/>
            </a:solidFill>
            <a:ln w="9525">
              <a:noFill/>
            </a:ln>
          </p:spPr>
          <p:txBody>
            <a:bodyPr/>
            <a:lstStyle/>
            <a:p>
              <a:endParaRPr lang="zh-CN" altLang="en-US"/>
            </a:p>
          </p:txBody>
        </p:sp>
        <p:sp>
          <p:nvSpPr>
            <p:cNvPr id="2203" name="未知"/>
            <p:cNvSpPr/>
            <p:nvPr userDrawn="1"/>
          </p:nvSpPr>
          <p:spPr>
            <a:xfrm>
              <a:off x="809" y="374"/>
              <a:ext cx="177" cy="36"/>
            </a:xfrm>
            <a:custGeom>
              <a:avLst/>
              <a:gdLst/>
              <a:ahLst/>
              <a:cxnLst/>
              <a:rect l="0" t="0" r="0" b="0"/>
              <a:pathLst>
                <a:path w="35" h="7">
                  <a:moveTo>
                    <a:pt x="5" y="0"/>
                  </a:moveTo>
                  <a:cubicBezTo>
                    <a:pt x="0" y="0"/>
                    <a:pt x="7" y="7"/>
                    <a:pt x="14" y="5"/>
                  </a:cubicBezTo>
                  <a:cubicBezTo>
                    <a:pt x="35" y="1"/>
                    <a:pt x="5" y="0"/>
                    <a:pt x="5" y="0"/>
                  </a:cubicBezTo>
                  <a:close/>
                </a:path>
              </a:pathLst>
            </a:custGeom>
            <a:solidFill>
              <a:schemeClr val="folHlink"/>
            </a:solidFill>
            <a:ln w="9525">
              <a:noFill/>
            </a:ln>
          </p:spPr>
          <p:txBody>
            <a:bodyPr/>
            <a:lstStyle/>
            <a:p>
              <a:endParaRPr lang="zh-CN" altLang="en-US"/>
            </a:p>
          </p:txBody>
        </p:sp>
        <p:sp>
          <p:nvSpPr>
            <p:cNvPr id="2204" name="未知"/>
            <p:cNvSpPr/>
            <p:nvPr userDrawn="1"/>
          </p:nvSpPr>
          <p:spPr>
            <a:xfrm>
              <a:off x="869" y="369"/>
              <a:ext cx="137" cy="81"/>
            </a:xfrm>
            <a:custGeom>
              <a:avLst/>
              <a:gdLst/>
              <a:ahLst/>
              <a:cxnLst/>
              <a:rect l="0" t="0" r="0" b="0"/>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folHlink"/>
            </a:solidFill>
            <a:ln w="9525">
              <a:noFill/>
            </a:ln>
          </p:spPr>
          <p:txBody>
            <a:bodyPr/>
            <a:lstStyle/>
            <a:p>
              <a:endParaRPr lang="zh-CN" altLang="en-US"/>
            </a:p>
          </p:txBody>
        </p:sp>
        <p:sp>
          <p:nvSpPr>
            <p:cNvPr id="2205" name="未知"/>
            <p:cNvSpPr/>
            <p:nvPr userDrawn="1"/>
          </p:nvSpPr>
          <p:spPr>
            <a:xfrm>
              <a:off x="864" y="420"/>
              <a:ext cx="177" cy="86"/>
            </a:xfrm>
            <a:custGeom>
              <a:avLst/>
              <a:gdLst/>
              <a:ahLst/>
              <a:cxnLst/>
              <a:rect l="0" t="0" r="0" b="0"/>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folHlink"/>
            </a:solidFill>
            <a:ln w="9525">
              <a:noFill/>
            </a:ln>
          </p:spPr>
          <p:txBody>
            <a:bodyPr/>
            <a:lstStyle/>
            <a:p>
              <a:endParaRPr lang="zh-CN" altLang="en-US"/>
            </a:p>
          </p:txBody>
        </p:sp>
        <p:sp>
          <p:nvSpPr>
            <p:cNvPr id="2206" name="未知"/>
            <p:cNvSpPr/>
            <p:nvPr userDrawn="1"/>
          </p:nvSpPr>
          <p:spPr>
            <a:xfrm>
              <a:off x="748" y="501"/>
              <a:ext cx="248" cy="60"/>
            </a:xfrm>
            <a:custGeom>
              <a:avLst/>
              <a:gdLst/>
              <a:ahLst/>
              <a:cxnLst/>
              <a:rect l="0" t="0" r="0" b="0"/>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folHlink"/>
            </a:solidFill>
            <a:ln w="9525">
              <a:noFill/>
            </a:ln>
          </p:spPr>
          <p:txBody>
            <a:bodyPr/>
            <a:lstStyle/>
            <a:p>
              <a:endParaRPr lang="zh-CN" altLang="en-US"/>
            </a:p>
          </p:txBody>
        </p:sp>
        <p:sp>
          <p:nvSpPr>
            <p:cNvPr id="2207" name="未知"/>
            <p:cNvSpPr/>
            <p:nvPr userDrawn="1"/>
          </p:nvSpPr>
          <p:spPr>
            <a:xfrm>
              <a:off x="773" y="556"/>
              <a:ext cx="203" cy="56"/>
            </a:xfrm>
            <a:custGeom>
              <a:avLst/>
              <a:gdLst/>
              <a:ahLst/>
              <a:cxnLst/>
              <a:rect l="0" t="0" r="0" b="0"/>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folHlink"/>
            </a:solidFill>
            <a:ln w="9525">
              <a:noFill/>
            </a:ln>
          </p:spPr>
          <p:txBody>
            <a:bodyPr/>
            <a:lstStyle/>
            <a:p>
              <a:endParaRPr lang="zh-CN" altLang="en-US"/>
            </a:p>
          </p:txBody>
        </p:sp>
        <p:sp>
          <p:nvSpPr>
            <p:cNvPr id="2208" name="未知"/>
            <p:cNvSpPr/>
            <p:nvPr userDrawn="1"/>
          </p:nvSpPr>
          <p:spPr>
            <a:xfrm>
              <a:off x="763" y="602"/>
              <a:ext cx="207" cy="172"/>
            </a:xfrm>
            <a:custGeom>
              <a:avLst/>
              <a:gdLst/>
              <a:ahLst/>
              <a:cxnLst/>
              <a:rect l="0" t="0" r="0" b="0"/>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folHlink"/>
            </a:solidFill>
            <a:ln w="9525">
              <a:noFill/>
            </a:ln>
          </p:spPr>
          <p:txBody>
            <a:bodyPr/>
            <a:lstStyle/>
            <a:p>
              <a:endParaRPr lang="zh-CN" altLang="en-US"/>
            </a:p>
          </p:txBody>
        </p:sp>
        <p:sp>
          <p:nvSpPr>
            <p:cNvPr id="2209" name="未知"/>
            <p:cNvSpPr/>
            <p:nvPr userDrawn="1"/>
          </p:nvSpPr>
          <p:spPr>
            <a:xfrm>
              <a:off x="900" y="521"/>
              <a:ext cx="126" cy="318"/>
            </a:xfrm>
            <a:custGeom>
              <a:avLst/>
              <a:gdLst/>
              <a:ahLst/>
              <a:cxnLst/>
              <a:rect l="0" t="0" r="0" b="0"/>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folHlink"/>
            </a:solidFill>
            <a:ln w="9525">
              <a:noFill/>
            </a:ln>
          </p:spPr>
          <p:txBody>
            <a:bodyPr/>
            <a:lstStyle/>
            <a:p>
              <a:endParaRPr lang="zh-CN" altLang="en-US"/>
            </a:p>
          </p:txBody>
        </p:sp>
      </p:grpSp>
      <p:sp>
        <p:nvSpPr>
          <p:cNvPr id="2196" name="标题 2195"/>
          <p:cNvSpPr>
            <a:spLocks noGrp="1" noRot="1"/>
          </p:cNvSpPr>
          <p:nvPr>
            <p:ph type="ctrTitle"/>
          </p:nvPr>
        </p:nvSpPr>
        <p:spPr>
          <a:xfrm>
            <a:off x="685800" y="2057400"/>
            <a:ext cx="7772400" cy="1143000"/>
          </a:xfrm>
          <a:prstGeom prst="rect">
            <a:avLst/>
          </a:prstGeom>
          <a:noFill/>
          <a:ln w="9525">
            <a:noFill/>
          </a:ln>
        </p:spPr>
        <p:txBody>
          <a:bodyPr anchor="ctr"/>
          <a:lstStyle>
            <a:lvl1pPr lvl="0">
              <a:defRPr/>
            </a:lvl1pPr>
          </a:lstStyle>
          <a:p>
            <a:pPr lvl="0" fontAlgn="base"/>
            <a:r>
              <a:rPr lang="zh-CN" altLang="en-US" strike="noStrike" noProof="1"/>
              <a:t>单击此处编辑母版标题样式</a:t>
            </a:r>
          </a:p>
        </p:txBody>
      </p:sp>
      <p:sp>
        <p:nvSpPr>
          <p:cNvPr id="2200" name="副标题 2199"/>
          <p:cNvSpPr>
            <a:spLocks noGrp="1" noRot="1"/>
          </p:cNvSpPr>
          <p:nvPr>
            <p:ph type="subTitle" idx="1"/>
          </p:nvPr>
        </p:nvSpPr>
        <p:spPr>
          <a:xfrm>
            <a:off x="1371600" y="3505200"/>
            <a:ext cx="6400800" cy="1752600"/>
          </a:xfrm>
          <a:prstGeom prst="rect">
            <a:avLst/>
          </a:prstGeom>
          <a:noFill/>
          <a:ln w="9525">
            <a:noFill/>
          </a:ln>
        </p:spPr>
        <p:txBody>
          <a:bodyPr anchor="t"/>
          <a:lstStyle>
            <a:lvl1pPr marL="0" lvl="0" indent="0" algn="ctr">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fontAlgn="base"/>
            <a:r>
              <a:rPr lang="zh-CN" altLang="en-US" strike="noStrike" noProof="1"/>
              <a:t>单击此处编辑母版副标题样式</a:t>
            </a:r>
          </a:p>
        </p:txBody>
      </p:sp>
      <p:sp>
        <p:nvSpPr>
          <p:cNvPr id="4" name="日期占位符 2196"/>
          <p:cNvSpPr>
            <a:spLocks noGrp="1"/>
          </p:cNvSpPr>
          <p:nvPr>
            <p:ph type="dt" sz="half" idx="2"/>
          </p:nvPr>
        </p:nvSpPr>
        <p:spPr>
          <a:xfrm>
            <a:off x="301625" y="6248400"/>
            <a:ext cx="2289175" cy="476250"/>
          </a:xfrm>
          <a:prstGeom prst="rect">
            <a:avLst/>
          </a:prstGeom>
          <a:noFill/>
          <a:ln w="9525">
            <a:noFill/>
          </a:ln>
        </p:spPr>
        <p:txBody>
          <a:bodyPr anchor="t"/>
          <a:lstStyle>
            <a:lvl1pPr>
              <a:defRPr sz="1400"/>
            </a:lvl1pPr>
          </a:lstStyle>
          <a:p>
            <a:pPr fontAlgn="base"/>
            <a:endParaRPr lang="zh-CN" altLang="en-US" strike="noStrike" noProof="1">
              <a:latin typeface="Arial" panose="020B0604020202020204" pitchFamily="34" charset="0"/>
            </a:endParaRPr>
          </a:p>
        </p:txBody>
      </p:sp>
      <p:sp>
        <p:nvSpPr>
          <p:cNvPr id="5" name="页脚占位符 2197"/>
          <p:cNvSpPr>
            <a:spLocks noGrp="1"/>
          </p:cNvSpPr>
          <p:nvPr>
            <p:ph type="ftr" sz="quarter" idx="3"/>
          </p:nvPr>
        </p:nvSpPr>
        <p:spPr>
          <a:xfrm>
            <a:off x="3124200" y="6248400"/>
            <a:ext cx="2895600" cy="476250"/>
          </a:xfrm>
          <a:prstGeom prst="rect">
            <a:avLst/>
          </a:prstGeom>
          <a:noFill/>
          <a:ln w="9525">
            <a:noFill/>
          </a:ln>
        </p:spPr>
        <p:txBody>
          <a:bodyPr anchor="t"/>
          <a:lstStyle>
            <a:lvl1pPr algn="ctr">
              <a:defRPr sz="1400"/>
            </a:lvl1pPr>
          </a:lstStyle>
          <a:p>
            <a:pPr fontAlgn="base"/>
            <a:endParaRPr lang="zh-CN" altLang="en-US" strike="noStrike" noProof="1">
              <a:latin typeface="Arial" panose="020B0604020202020204" pitchFamily="34" charset="0"/>
            </a:endParaRPr>
          </a:p>
        </p:txBody>
      </p:sp>
      <p:sp>
        <p:nvSpPr>
          <p:cNvPr id="6" name="灯片编号占位符 2198"/>
          <p:cNvSpPr>
            <a:spLocks noGrp="1"/>
          </p:cNvSpPr>
          <p:nvPr>
            <p:ph type="sldNum" sz="quarter" idx="4"/>
          </p:nvPr>
        </p:nvSpPr>
        <p:spPr>
          <a:xfrm>
            <a:off x="6553200" y="6248400"/>
            <a:ext cx="2289175" cy="476250"/>
          </a:xfrm>
          <a:prstGeom prst="rect">
            <a:avLst/>
          </a:prstGeom>
          <a:noFill/>
          <a:ln w="9525">
            <a:noFill/>
          </a:ln>
        </p:spPr>
        <p:txBody>
          <a:bodyPr anchor="t"/>
          <a:lstStyle>
            <a:lvl1pPr algn="r">
              <a:defRPr sz="1400"/>
            </a:lvl1pPr>
          </a:lstStyle>
          <a:p>
            <a:pPr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pPr fontAlgn="base"/>
              <a:t>‹#›</a:t>
            </a:fld>
            <a:endParaRPr lang="zh-CN" altLang="en-US" strike="noStrike" noProof="1">
              <a:latin typeface="Arial" panose="020B0604020202020204" pitchFamily="34" charset="0"/>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4013" y="228600"/>
            <a:ext cx="2135188" cy="587057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298450" y="228600"/>
            <a:ext cx="6281784" cy="5870575"/>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图表占位符 2"/>
          <p:cNvSpPr>
            <a:spLocks noGrp="1"/>
          </p:cNvSpPr>
          <p:nvPr>
            <p:ph type="chart" idx="1"/>
          </p:nvPr>
        </p:nvSpPr>
        <p:spPr/>
        <p:txBody>
          <a:bodyPr/>
          <a:lstStyle/>
          <a:p>
            <a:pPr fontAlgn="base"/>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98450" y="228600"/>
            <a:ext cx="8540750" cy="5870575"/>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showMasterPhAnim="0" type="title">
  <p:cSld name="标题幻灯片">
    <p:spTree>
      <p:nvGrpSpPr>
        <p:cNvPr id="1" name=""/>
        <p:cNvGrpSpPr/>
        <p:nvPr/>
      </p:nvGrpSpPr>
      <p:grpSpPr>
        <a:xfrm>
          <a:off x="0" y="0"/>
          <a:ext cx="0" cy="0"/>
          <a:chOff x="0" y="0"/>
          <a:chExt cx="0" cy="0"/>
        </a:xfrm>
      </p:grpSpPr>
      <p:grpSp>
        <p:nvGrpSpPr>
          <p:cNvPr id="2050" name="组合 2049"/>
          <p:cNvGrpSpPr/>
          <p:nvPr userDrawn="1"/>
        </p:nvGrpSpPr>
        <p:grpSpPr>
          <a:xfrm>
            <a:off x="554038" y="36513"/>
            <a:ext cx="7891462" cy="6821487"/>
            <a:chOff x="0" y="0"/>
            <a:chExt cx="4971" cy="4297"/>
          </a:xfrm>
        </p:grpSpPr>
        <p:sp>
          <p:nvSpPr>
            <p:cNvPr id="2051" name="矩形 2050"/>
            <p:cNvSpPr/>
            <p:nvPr userDrawn="1"/>
          </p:nvSpPr>
          <p:spPr>
            <a:xfrm>
              <a:off x="35" y="0"/>
              <a:ext cx="21" cy="101"/>
            </a:xfrm>
            <a:prstGeom prst="rect">
              <a:avLst/>
            </a:prstGeom>
            <a:solidFill>
              <a:schemeClr val="bg2">
                <a:alpha val="50000"/>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2052" name="未知"/>
            <p:cNvSpPr>
              <a:spLocks noEditPoints="1"/>
            </p:cNvSpPr>
            <p:nvPr userDrawn="1"/>
          </p:nvSpPr>
          <p:spPr>
            <a:xfrm>
              <a:off x="35" y="202"/>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53" name="未知"/>
            <p:cNvSpPr>
              <a:spLocks noEditPoints="1"/>
            </p:cNvSpPr>
            <p:nvPr userDrawn="1"/>
          </p:nvSpPr>
          <p:spPr>
            <a:xfrm>
              <a:off x="35" y="607"/>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54" name="未知"/>
            <p:cNvSpPr>
              <a:spLocks noEditPoints="1"/>
            </p:cNvSpPr>
            <p:nvPr userDrawn="1"/>
          </p:nvSpPr>
          <p:spPr>
            <a:xfrm>
              <a:off x="35" y="1011"/>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55" name="未知"/>
            <p:cNvSpPr>
              <a:spLocks noEditPoints="1"/>
            </p:cNvSpPr>
            <p:nvPr userDrawn="1"/>
          </p:nvSpPr>
          <p:spPr>
            <a:xfrm>
              <a:off x="35" y="1415"/>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56" name="未知"/>
            <p:cNvSpPr>
              <a:spLocks noEditPoints="1"/>
            </p:cNvSpPr>
            <p:nvPr userDrawn="1"/>
          </p:nvSpPr>
          <p:spPr>
            <a:xfrm>
              <a:off x="35" y="1820"/>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57" name="未知"/>
            <p:cNvSpPr>
              <a:spLocks noEditPoints="1"/>
            </p:cNvSpPr>
            <p:nvPr userDrawn="1"/>
          </p:nvSpPr>
          <p:spPr>
            <a:xfrm>
              <a:off x="35" y="2224"/>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58" name="未知"/>
            <p:cNvSpPr>
              <a:spLocks noEditPoints="1"/>
            </p:cNvSpPr>
            <p:nvPr userDrawn="1"/>
          </p:nvSpPr>
          <p:spPr>
            <a:xfrm>
              <a:off x="35" y="2629"/>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59" name="未知"/>
            <p:cNvSpPr>
              <a:spLocks noEditPoints="1"/>
            </p:cNvSpPr>
            <p:nvPr userDrawn="1"/>
          </p:nvSpPr>
          <p:spPr>
            <a:xfrm>
              <a:off x="35" y="3033"/>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60" name="未知"/>
            <p:cNvSpPr>
              <a:spLocks noEditPoints="1"/>
            </p:cNvSpPr>
            <p:nvPr userDrawn="1"/>
          </p:nvSpPr>
          <p:spPr>
            <a:xfrm>
              <a:off x="35" y="3438"/>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61" name="未知"/>
            <p:cNvSpPr>
              <a:spLocks noEditPoints="1"/>
            </p:cNvSpPr>
            <p:nvPr userDrawn="1"/>
          </p:nvSpPr>
          <p:spPr>
            <a:xfrm>
              <a:off x="35" y="3842"/>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62" name="矩形 2061"/>
            <p:cNvSpPr/>
            <p:nvPr userDrawn="1"/>
          </p:nvSpPr>
          <p:spPr>
            <a:xfrm>
              <a:off x="35" y="4246"/>
              <a:ext cx="21" cy="51"/>
            </a:xfrm>
            <a:prstGeom prst="rect">
              <a:avLst/>
            </a:prstGeom>
            <a:solidFill>
              <a:schemeClr val="bg2">
                <a:alpha val="50000"/>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2063" name="矩形 2062"/>
            <p:cNvSpPr/>
            <p:nvPr userDrawn="1"/>
          </p:nvSpPr>
          <p:spPr>
            <a:xfrm>
              <a:off x="480" y="0"/>
              <a:ext cx="21" cy="101"/>
            </a:xfrm>
            <a:prstGeom prst="rect">
              <a:avLst/>
            </a:prstGeom>
            <a:solidFill>
              <a:schemeClr val="bg2">
                <a:alpha val="50000"/>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2064" name="未知"/>
            <p:cNvSpPr>
              <a:spLocks noEditPoints="1"/>
            </p:cNvSpPr>
            <p:nvPr userDrawn="1"/>
          </p:nvSpPr>
          <p:spPr>
            <a:xfrm>
              <a:off x="480" y="202"/>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65" name="未知"/>
            <p:cNvSpPr>
              <a:spLocks noEditPoints="1"/>
            </p:cNvSpPr>
            <p:nvPr userDrawn="1"/>
          </p:nvSpPr>
          <p:spPr>
            <a:xfrm>
              <a:off x="480" y="607"/>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66" name="未知"/>
            <p:cNvSpPr>
              <a:spLocks noEditPoints="1"/>
            </p:cNvSpPr>
            <p:nvPr userDrawn="1"/>
          </p:nvSpPr>
          <p:spPr>
            <a:xfrm>
              <a:off x="480" y="1011"/>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67" name="未知"/>
            <p:cNvSpPr>
              <a:spLocks noEditPoints="1"/>
            </p:cNvSpPr>
            <p:nvPr userDrawn="1"/>
          </p:nvSpPr>
          <p:spPr>
            <a:xfrm>
              <a:off x="480" y="1415"/>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68" name="未知"/>
            <p:cNvSpPr>
              <a:spLocks noEditPoints="1"/>
            </p:cNvSpPr>
            <p:nvPr userDrawn="1"/>
          </p:nvSpPr>
          <p:spPr>
            <a:xfrm>
              <a:off x="480" y="1820"/>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69" name="未知"/>
            <p:cNvSpPr>
              <a:spLocks noEditPoints="1"/>
            </p:cNvSpPr>
            <p:nvPr userDrawn="1"/>
          </p:nvSpPr>
          <p:spPr>
            <a:xfrm>
              <a:off x="480" y="2224"/>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70" name="未知"/>
            <p:cNvSpPr>
              <a:spLocks noEditPoints="1"/>
            </p:cNvSpPr>
            <p:nvPr userDrawn="1"/>
          </p:nvSpPr>
          <p:spPr>
            <a:xfrm>
              <a:off x="480" y="2629"/>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71" name="未知"/>
            <p:cNvSpPr>
              <a:spLocks noEditPoints="1"/>
            </p:cNvSpPr>
            <p:nvPr userDrawn="1"/>
          </p:nvSpPr>
          <p:spPr>
            <a:xfrm>
              <a:off x="480" y="3033"/>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72" name="未知"/>
            <p:cNvSpPr>
              <a:spLocks noEditPoints="1"/>
            </p:cNvSpPr>
            <p:nvPr userDrawn="1"/>
          </p:nvSpPr>
          <p:spPr>
            <a:xfrm>
              <a:off x="480" y="3438"/>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73" name="未知"/>
            <p:cNvSpPr>
              <a:spLocks noEditPoints="1"/>
            </p:cNvSpPr>
            <p:nvPr userDrawn="1"/>
          </p:nvSpPr>
          <p:spPr>
            <a:xfrm>
              <a:off x="480" y="3842"/>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74" name="矩形 2073"/>
            <p:cNvSpPr/>
            <p:nvPr userDrawn="1"/>
          </p:nvSpPr>
          <p:spPr>
            <a:xfrm>
              <a:off x="480" y="4246"/>
              <a:ext cx="21" cy="51"/>
            </a:xfrm>
            <a:prstGeom prst="rect">
              <a:avLst/>
            </a:prstGeom>
            <a:solidFill>
              <a:schemeClr val="bg2">
                <a:alpha val="50000"/>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2075" name="矩形 2074"/>
            <p:cNvSpPr/>
            <p:nvPr userDrawn="1"/>
          </p:nvSpPr>
          <p:spPr>
            <a:xfrm>
              <a:off x="930" y="0"/>
              <a:ext cx="21" cy="101"/>
            </a:xfrm>
            <a:prstGeom prst="rect">
              <a:avLst/>
            </a:prstGeom>
            <a:solidFill>
              <a:schemeClr val="bg2">
                <a:alpha val="50000"/>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2076" name="未知"/>
            <p:cNvSpPr>
              <a:spLocks noEditPoints="1"/>
            </p:cNvSpPr>
            <p:nvPr userDrawn="1"/>
          </p:nvSpPr>
          <p:spPr>
            <a:xfrm>
              <a:off x="930" y="202"/>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77" name="未知"/>
            <p:cNvSpPr>
              <a:spLocks noEditPoints="1"/>
            </p:cNvSpPr>
            <p:nvPr userDrawn="1"/>
          </p:nvSpPr>
          <p:spPr>
            <a:xfrm>
              <a:off x="930" y="607"/>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78" name="未知"/>
            <p:cNvSpPr>
              <a:spLocks noEditPoints="1"/>
            </p:cNvSpPr>
            <p:nvPr userDrawn="1"/>
          </p:nvSpPr>
          <p:spPr>
            <a:xfrm>
              <a:off x="930" y="1011"/>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79" name="未知"/>
            <p:cNvSpPr>
              <a:spLocks noEditPoints="1"/>
            </p:cNvSpPr>
            <p:nvPr userDrawn="1"/>
          </p:nvSpPr>
          <p:spPr>
            <a:xfrm>
              <a:off x="930" y="1415"/>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80" name="未知"/>
            <p:cNvSpPr>
              <a:spLocks noEditPoints="1"/>
            </p:cNvSpPr>
            <p:nvPr userDrawn="1"/>
          </p:nvSpPr>
          <p:spPr>
            <a:xfrm>
              <a:off x="930" y="1820"/>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81" name="未知"/>
            <p:cNvSpPr>
              <a:spLocks noEditPoints="1"/>
            </p:cNvSpPr>
            <p:nvPr userDrawn="1"/>
          </p:nvSpPr>
          <p:spPr>
            <a:xfrm>
              <a:off x="930" y="2224"/>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82" name="未知"/>
            <p:cNvSpPr>
              <a:spLocks noEditPoints="1"/>
            </p:cNvSpPr>
            <p:nvPr userDrawn="1"/>
          </p:nvSpPr>
          <p:spPr>
            <a:xfrm>
              <a:off x="930" y="2629"/>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83" name="未知"/>
            <p:cNvSpPr>
              <a:spLocks noEditPoints="1"/>
            </p:cNvSpPr>
            <p:nvPr userDrawn="1"/>
          </p:nvSpPr>
          <p:spPr>
            <a:xfrm>
              <a:off x="930" y="3033"/>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84" name="未知"/>
            <p:cNvSpPr>
              <a:spLocks noEditPoints="1"/>
            </p:cNvSpPr>
            <p:nvPr userDrawn="1"/>
          </p:nvSpPr>
          <p:spPr>
            <a:xfrm>
              <a:off x="930" y="3438"/>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85" name="未知"/>
            <p:cNvSpPr>
              <a:spLocks noEditPoints="1"/>
            </p:cNvSpPr>
            <p:nvPr userDrawn="1"/>
          </p:nvSpPr>
          <p:spPr>
            <a:xfrm>
              <a:off x="930" y="3842"/>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86" name="矩形 2085"/>
            <p:cNvSpPr/>
            <p:nvPr userDrawn="1"/>
          </p:nvSpPr>
          <p:spPr>
            <a:xfrm>
              <a:off x="930" y="4246"/>
              <a:ext cx="21" cy="51"/>
            </a:xfrm>
            <a:prstGeom prst="rect">
              <a:avLst/>
            </a:prstGeom>
            <a:solidFill>
              <a:schemeClr val="bg2">
                <a:alpha val="50000"/>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2087" name="矩形 2086"/>
            <p:cNvSpPr/>
            <p:nvPr userDrawn="1"/>
          </p:nvSpPr>
          <p:spPr>
            <a:xfrm>
              <a:off x="1375" y="0"/>
              <a:ext cx="21" cy="101"/>
            </a:xfrm>
            <a:prstGeom prst="rect">
              <a:avLst/>
            </a:prstGeom>
            <a:solidFill>
              <a:schemeClr val="bg2">
                <a:alpha val="50000"/>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2088" name="未知"/>
            <p:cNvSpPr>
              <a:spLocks noEditPoints="1"/>
            </p:cNvSpPr>
            <p:nvPr userDrawn="1"/>
          </p:nvSpPr>
          <p:spPr>
            <a:xfrm>
              <a:off x="1375" y="202"/>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89" name="未知"/>
            <p:cNvSpPr>
              <a:spLocks noEditPoints="1"/>
            </p:cNvSpPr>
            <p:nvPr userDrawn="1"/>
          </p:nvSpPr>
          <p:spPr>
            <a:xfrm>
              <a:off x="1375" y="607"/>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90" name="未知"/>
            <p:cNvSpPr>
              <a:spLocks noEditPoints="1"/>
            </p:cNvSpPr>
            <p:nvPr userDrawn="1"/>
          </p:nvSpPr>
          <p:spPr>
            <a:xfrm>
              <a:off x="1375" y="1011"/>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91" name="未知"/>
            <p:cNvSpPr>
              <a:spLocks noEditPoints="1"/>
            </p:cNvSpPr>
            <p:nvPr userDrawn="1"/>
          </p:nvSpPr>
          <p:spPr>
            <a:xfrm>
              <a:off x="1375" y="1415"/>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92" name="未知"/>
            <p:cNvSpPr>
              <a:spLocks noEditPoints="1"/>
            </p:cNvSpPr>
            <p:nvPr userDrawn="1"/>
          </p:nvSpPr>
          <p:spPr>
            <a:xfrm>
              <a:off x="1375" y="1820"/>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93" name="未知"/>
            <p:cNvSpPr>
              <a:spLocks noEditPoints="1"/>
            </p:cNvSpPr>
            <p:nvPr userDrawn="1"/>
          </p:nvSpPr>
          <p:spPr>
            <a:xfrm>
              <a:off x="1375" y="2224"/>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94" name="未知"/>
            <p:cNvSpPr>
              <a:spLocks noEditPoints="1"/>
            </p:cNvSpPr>
            <p:nvPr userDrawn="1"/>
          </p:nvSpPr>
          <p:spPr>
            <a:xfrm>
              <a:off x="1375" y="2629"/>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95" name="未知"/>
            <p:cNvSpPr>
              <a:spLocks noEditPoints="1"/>
            </p:cNvSpPr>
            <p:nvPr userDrawn="1"/>
          </p:nvSpPr>
          <p:spPr>
            <a:xfrm>
              <a:off x="1375" y="3033"/>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96" name="未知"/>
            <p:cNvSpPr>
              <a:spLocks noEditPoints="1"/>
            </p:cNvSpPr>
            <p:nvPr userDrawn="1"/>
          </p:nvSpPr>
          <p:spPr>
            <a:xfrm>
              <a:off x="1375" y="3438"/>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97" name="未知"/>
            <p:cNvSpPr>
              <a:spLocks noEditPoints="1"/>
            </p:cNvSpPr>
            <p:nvPr userDrawn="1"/>
          </p:nvSpPr>
          <p:spPr>
            <a:xfrm>
              <a:off x="1375" y="3842"/>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098" name="矩形 2097"/>
            <p:cNvSpPr/>
            <p:nvPr userDrawn="1"/>
          </p:nvSpPr>
          <p:spPr>
            <a:xfrm>
              <a:off x="1375" y="4246"/>
              <a:ext cx="21" cy="51"/>
            </a:xfrm>
            <a:prstGeom prst="rect">
              <a:avLst/>
            </a:prstGeom>
            <a:solidFill>
              <a:schemeClr val="bg2">
                <a:alpha val="50000"/>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2099" name="矩形 2098"/>
            <p:cNvSpPr/>
            <p:nvPr userDrawn="1"/>
          </p:nvSpPr>
          <p:spPr>
            <a:xfrm>
              <a:off x="1820" y="0"/>
              <a:ext cx="21" cy="101"/>
            </a:xfrm>
            <a:prstGeom prst="rect">
              <a:avLst/>
            </a:prstGeom>
            <a:solidFill>
              <a:schemeClr val="bg2">
                <a:alpha val="50000"/>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2100" name="未知"/>
            <p:cNvSpPr>
              <a:spLocks noEditPoints="1"/>
            </p:cNvSpPr>
            <p:nvPr userDrawn="1"/>
          </p:nvSpPr>
          <p:spPr>
            <a:xfrm>
              <a:off x="1820" y="202"/>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01" name="未知"/>
            <p:cNvSpPr>
              <a:spLocks noEditPoints="1"/>
            </p:cNvSpPr>
            <p:nvPr userDrawn="1"/>
          </p:nvSpPr>
          <p:spPr>
            <a:xfrm>
              <a:off x="1820" y="607"/>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02" name="未知"/>
            <p:cNvSpPr>
              <a:spLocks noEditPoints="1"/>
            </p:cNvSpPr>
            <p:nvPr userDrawn="1"/>
          </p:nvSpPr>
          <p:spPr>
            <a:xfrm>
              <a:off x="1820" y="1011"/>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03" name="未知"/>
            <p:cNvSpPr>
              <a:spLocks noEditPoints="1"/>
            </p:cNvSpPr>
            <p:nvPr userDrawn="1"/>
          </p:nvSpPr>
          <p:spPr>
            <a:xfrm>
              <a:off x="1820" y="1415"/>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04" name="未知"/>
            <p:cNvSpPr>
              <a:spLocks noEditPoints="1"/>
            </p:cNvSpPr>
            <p:nvPr userDrawn="1"/>
          </p:nvSpPr>
          <p:spPr>
            <a:xfrm>
              <a:off x="1820" y="1820"/>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05" name="未知"/>
            <p:cNvSpPr>
              <a:spLocks noEditPoints="1"/>
            </p:cNvSpPr>
            <p:nvPr userDrawn="1"/>
          </p:nvSpPr>
          <p:spPr>
            <a:xfrm>
              <a:off x="1820" y="2224"/>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06" name="未知"/>
            <p:cNvSpPr>
              <a:spLocks noEditPoints="1"/>
            </p:cNvSpPr>
            <p:nvPr userDrawn="1"/>
          </p:nvSpPr>
          <p:spPr>
            <a:xfrm>
              <a:off x="1820" y="2629"/>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07" name="未知"/>
            <p:cNvSpPr>
              <a:spLocks noEditPoints="1"/>
            </p:cNvSpPr>
            <p:nvPr userDrawn="1"/>
          </p:nvSpPr>
          <p:spPr>
            <a:xfrm>
              <a:off x="1820" y="3033"/>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08" name="未知"/>
            <p:cNvSpPr>
              <a:spLocks noEditPoints="1"/>
            </p:cNvSpPr>
            <p:nvPr userDrawn="1"/>
          </p:nvSpPr>
          <p:spPr>
            <a:xfrm>
              <a:off x="1820" y="3438"/>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09" name="未知"/>
            <p:cNvSpPr>
              <a:spLocks noEditPoints="1"/>
            </p:cNvSpPr>
            <p:nvPr userDrawn="1"/>
          </p:nvSpPr>
          <p:spPr>
            <a:xfrm>
              <a:off x="1820" y="3842"/>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10" name="矩形 2109"/>
            <p:cNvSpPr/>
            <p:nvPr userDrawn="1"/>
          </p:nvSpPr>
          <p:spPr>
            <a:xfrm>
              <a:off x="1820" y="4246"/>
              <a:ext cx="21" cy="51"/>
            </a:xfrm>
            <a:prstGeom prst="rect">
              <a:avLst/>
            </a:prstGeom>
            <a:solidFill>
              <a:schemeClr val="bg2">
                <a:alpha val="50000"/>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2111" name="矩形 2110"/>
            <p:cNvSpPr/>
            <p:nvPr userDrawn="1"/>
          </p:nvSpPr>
          <p:spPr>
            <a:xfrm>
              <a:off x="2271" y="0"/>
              <a:ext cx="20" cy="101"/>
            </a:xfrm>
            <a:prstGeom prst="rect">
              <a:avLst/>
            </a:prstGeom>
            <a:solidFill>
              <a:schemeClr val="bg2">
                <a:alpha val="50000"/>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2112" name="未知"/>
            <p:cNvSpPr>
              <a:spLocks noEditPoints="1"/>
            </p:cNvSpPr>
            <p:nvPr userDrawn="1"/>
          </p:nvSpPr>
          <p:spPr>
            <a:xfrm>
              <a:off x="2271" y="202"/>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13" name="未知"/>
            <p:cNvSpPr>
              <a:spLocks noEditPoints="1"/>
            </p:cNvSpPr>
            <p:nvPr userDrawn="1"/>
          </p:nvSpPr>
          <p:spPr>
            <a:xfrm>
              <a:off x="2271" y="607"/>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14" name="未知"/>
            <p:cNvSpPr>
              <a:spLocks noEditPoints="1"/>
            </p:cNvSpPr>
            <p:nvPr userDrawn="1"/>
          </p:nvSpPr>
          <p:spPr>
            <a:xfrm>
              <a:off x="2271" y="1011"/>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15" name="未知"/>
            <p:cNvSpPr>
              <a:spLocks noEditPoints="1"/>
            </p:cNvSpPr>
            <p:nvPr userDrawn="1"/>
          </p:nvSpPr>
          <p:spPr>
            <a:xfrm>
              <a:off x="2271" y="1415"/>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16" name="未知"/>
            <p:cNvSpPr>
              <a:spLocks noEditPoints="1"/>
            </p:cNvSpPr>
            <p:nvPr userDrawn="1"/>
          </p:nvSpPr>
          <p:spPr>
            <a:xfrm>
              <a:off x="2271" y="1820"/>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17" name="未知"/>
            <p:cNvSpPr>
              <a:spLocks noEditPoints="1"/>
            </p:cNvSpPr>
            <p:nvPr userDrawn="1"/>
          </p:nvSpPr>
          <p:spPr>
            <a:xfrm>
              <a:off x="2271" y="2224"/>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18" name="未知"/>
            <p:cNvSpPr>
              <a:spLocks noEditPoints="1"/>
            </p:cNvSpPr>
            <p:nvPr userDrawn="1"/>
          </p:nvSpPr>
          <p:spPr>
            <a:xfrm>
              <a:off x="2271" y="2629"/>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19" name="未知"/>
            <p:cNvSpPr>
              <a:spLocks noEditPoints="1"/>
            </p:cNvSpPr>
            <p:nvPr userDrawn="1"/>
          </p:nvSpPr>
          <p:spPr>
            <a:xfrm>
              <a:off x="2271" y="3033"/>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20" name="未知"/>
            <p:cNvSpPr>
              <a:spLocks noEditPoints="1"/>
            </p:cNvSpPr>
            <p:nvPr userDrawn="1"/>
          </p:nvSpPr>
          <p:spPr>
            <a:xfrm>
              <a:off x="2271" y="3438"/>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21" name="未知"/>
            <p:cNvSpPr>
              <a:spLocks noEditPoints="1"/>
            </p:cNvSpPr>
            <p:nvPr userDrawn="1"/>
          </p:nvSpPr>
          <p:spPr>
            <a:xfrm>
              <a:off x="2271" y="3842"/>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22" name="矩形 2121"/>
            <p:cNvSpPr/>
            <p:nvPr userDrawn="1"/>
          </p:nvSpPr>
          <p:spPr>
            <a:xfrm>
              <a:off x="2271" y="4246"/>
              <a:ext cx="20" cy="51"/>
            </a:xfrm>
            <a:prstGeom prst="rect">
              <a:avLst/>
            </a:prstGeom>
            <a:solidFill>
              <a:schemeClr val="bg2">
                <a:alpha val="50000"/>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2123" name="矩形 2122"/>
            <p:cNvSpPr/>
            <p:nvPr userDrawn="1"/>
          </p:nvSpPr>
          <p:spPr>
            <a:xfrm>
              <a:off x="2716" y="0"/>
              <a:ext cx="20" cy="101"/>
            </a:xfrm>
            <a:prstGeom prst="rect">
              <a:avLst/>
            </a:prstGeom>
            <a:solidFill>
              <a:schemeClr val="bg2">
                <a:alpha val="50000"/>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2124" name="未知"/>
            <p:cNvSpPr>
              <a:spLocks noEditPoints="1"/>
            </p:cNvSpPr>
            <p:nvPr userDrawn="1"/>
          </p:nvSpPr>
          <p:spPr>
            <a:xfrm>
              <a:off x="2716" y="202"/>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25" name="未知"/>
            <p:cNvSpPr>
              <a:spLocks noEditPoints="1"/>
            </p:cNvSpPr>
            <p:nvPr userDrawn="1"/>
          </p:nvSpPr>
          <p:spPr>
            <a:xfrm>
              <a:off x="2716" y="607"/>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26" name="未知"/>
            <p:cNvSpPr>
              <a:spLocks noEditPoints="1"/>
            </p:cNvSpPr>
            <p:nvPr userDrawn="1"/>
          </p:nvSpPr>
          <p:spPr>
            <a:xfrm>
              <a:off x="2716" y="1011"/>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27" name="未知"/>
            <p:cNvSpPr>
              <a:spLocks noEditPoints="1"/>
            </p:cNvSpPr>
            <p:nvPr userDrawn="1"/>
          </p:nvSpPr>
          <p:spPr>
            <a:xfrm>
              <a:off x="2716" y="1415"/>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28" name="未知"/>
            <p:cNvSpPr>
              <a:spLocks noEditPoints="1"/>
            </p:cNvSpPr>
            <p:nvPr userDrawn="1"/>
          </p:nvSpPr>
          <p:spPr>
            <a:xfrm>
              <a:off x="2716" y="1820"/>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29" name="未知"/>
            <p:cNvSpPr>
              <a:spLocks noEditPoints="1"/>
            </p:cNvSpPr>
            <p:nvPr userDrawn="1"/>
          </p:nvSpPr>
          <p:spPr>
            <a:xfrm>
              <a:off x="2716" y="2224"/>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30" name="未知"/>
            <p:cNvSpPr>
              <a:spLocks noEditPoints="1"/>
            </p:cNvSpPr>
            <p:nvPr userDrawn="1"/>
          </p:nvSpPr>
          <p:spPr>
            <a:xfrm>
              <a:off x="2716" y="2629"/>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31" name="未知"/>
            <p:cNvSpPr>
              <a:spLocks noEditPoints="1"/>
            </p:cNvSpPr>
            <p:nvPr userDrawn="1"/>
          </p:nvSpPr>
          <p:spPr>
            <a:xfrm>
              <a:off x="2716" y="3033"/>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32" name="未知"/>
            <p:cNvSpPr>
              <a:spLocks noEditPoints="1"/>
            </p:cNvSpPr>
            <p:nvPr userDrawn="1"/>
          </p:nvSpPr>
          <p:spPr>
            <a:xfrm>
              <a:off x="2716" y="3438"/>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33" name="未知"/>
            <p:cNvSpPr>
              <a:spLocks noEditPoints="1"/>
            </p:cNvSpPr>
            <p:nvPr userDrawn="1"/>
          </p:nvSpPr>
          <p:spPr>
            <a:xfrm>
              <a:off x="2716" y="3842"/>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34" name="矩形 2133"/>
            <p:cNvSpPr/>
            <p:nvPr userDrawn="1"/>
          </p:nvSpPr>
          <p:spPr>
            <a:xfrm>
              <a:off x="2716" y="4246"/>
              <a:ext cx="20" cy="51"/>
            </a:xfrm>
            <a:prstGeom prst="rect">
              <a:avLst/>
            </a:prstGeom>
            <a:solidFill>
              <a:schemeClr val="bg2">
                <a:alpha val="50000"/>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2135" name="矩形 2134"/>
            <p:cNvSpPr/>
            <p:nvPr userDrawn="1"/>
          </p:nvSpPr>
          <p:spPr>
            <a:xfrm>
              <a:off x="3161" y="0"/>
              <a:ext cx="20" cy="101"/>
            </a:xfrm>
            <a:prstGeom prst="rect">
              <a:avLst/>
            </a:prstGeom>
            <a:solidFill>
              <a:schemeClr val="bg2">
                <a:alpha val="50000"/>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2136" name="未知"/>
            <p:cNvSpPr>
              <a:spLocks noEditPoints="1"/>
            </p:cNvSpPr>
            <p:nvPr userDrawn="1"/>
          </p:nvSpPr>
          <p:spPr>
            <a:xfrm>
              <a:off x="3161" y="202"/>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37" name="未知"/>
            <p:cNvSpPr>
              <a:spLocks noEditPoints="1"/>
            </p:cNvSpPr>
            <p:nvPr userDrawn="1"/>
          </p:nvSpPr>
          <p:spPr>
            <a:xfrm>
              <a:off x="3161" y="607"/>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38" name="未知"/>
            <p:cNvSpPr>
              <a:spLocks noEditPoints="1"/>
            </p:cNvSpPr>
            <p:nvPr userDrawn="1"/>
          </p:nvSpPr>
          <p:spPr>
            <a:xfrm>
              <a:off x="3161" y="1011"/>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39" name="未知"/>
            <p:cNvSpPr>
              <a:spLocks noEditPoints="1"/>
            </p:cNvSpPr>
            <p:nvPr userDrawn="1"/>
          </p:nvSpPr>
          <p:spPr>
            <a:xfrm>
              <a:off x="3161" y="1415"/>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40" name="未知"/>
            <p:cNvSpPr>
              <a:spLocks noEditPoints="1"/>
            </p:cNvSpPr>
            <p:nvPr userDrawn="1"/>
          </p:nvSpPr>
          <p:spPr>
            <a:xfrm>
              <a:off x="3161" y="1820"/>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41" name="未知"/>
            <p:cNvSpPr>
              <a:spLocks noEditPoints="1"/>
            </p:cNvSpPr>
            <p:nvPr userDrawn="1"/>
          </p:nvSpPr>
          <p:spPr>
            <a:xfrm>
              <a:off x="3161" y="2224"/>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42" name="未知"/>
            <p:cNvSpPr>
              <a:spLocks noEditPoints="1"/>
            </p:cNvSpPr>
            <p:nvPr userDrawn="1"/>
          </p:nvSpPr>
          <p:spPr>
            <a:xfrm>
              <a:off x="3161" y="2629"/>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43" name="未知"/>
            <p:cNvSpPr>
              <a:spLocks noEditPoints="1"/>
            </p:cNvSpPr>
            <p:nvPr userDrawn="1"/>
          </p:nvSpPr>
          <p:spPr>
            <a:xfrm>
              <a:off x="3161" y="3033"/>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44" name="未知"/>
            <p:cNvSpPr>
              <a:spLocks noEditPoints="1"/>
            </p:cNvSpPr>
            <p:nvPr userDrawn="1"/>
          </p:nvSpPr>
          <p:spPr>
            <a:xfrm>
              <a:off x="3161" y="3438"/>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45" name="未知"/>
            <p:cNvSpPr>
              <a:spLocks noEditPoints="1"/>
            </p:cNvSpPr>
            <p:nvPr userDrawn="1"/>
          </p:nvSpPr>
          <p:spPr>
            <a:xfrm>
              <a:off x="3161" y="3842"/>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46" name="矩形 2145"/>
            <p:cNvSpPr/>
            <p:nvPr userDrawn="1"/>
          </p:nvSpPr>
          <p:spPr>
            <a:xfrm>
              <a:off x="3161" y="4246"/>
              <a:ext cx="20" cy="51"/>
            </a:xfrm>
            <a:prstGeom prst="rect">
              <a:avLst/>
            </a:prstGeom>
            <a:solidFill>
              <a:schemeClr val="bg2">
                <a:alpha val="50000"/>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2147" name="矩形 2146"/>
            <p:cNvSpPr/>
            <p:nvPr userDrawn="1"/>
          </p:nvSpPr>
          <p:spPr>
            <a:xfrm>
              <a:off x="3611" y="0"/>
              <a:ext cx="20" cy="101"/>
            </a:xfrm>
            <a:prstGeom prst="rect">
              <a:avLst/>
            </a:prstGeom>
            <a:solidFill>
              <a:schemeClr val="bg2">
                <a:alpha val="50000"/>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2148" name="未知"/>
            <p:cNvSpPr>
              <a:spLocks noEditPoints="1"/>
            </p:cNvSpPr>
            <p:nvPr userDrawn="1"/>
          </p:nvSpPr>
          <p:spPr>
            <a:xfrm>
              <a:off x="3611" y="202"/>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49" name="未知"/>
            <p:cNvSpPr>
              <a:spLocks noEditPoints="1"/>
            </p:cNvSpPr>
            <p:nvPr userDrawn="1"/>
          </p:nvSpPr>
          <p:spPr>
            <a:xfrm>
              <a:off x="3611" y="607"/>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50" name="未知"/>
            <p:cNvSpPr>
              <a:spLocks noEditPoints="1"/>
            </p:cNvSpPr>
            <p:nvPr userDrawn="1"/>
          </p:nvSpPr>
          <p:spPr>
            <a:xfrm>
              <a:off x="3611" y="1011"/>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51" name="未知"/>
            <p:cNvSpPr>
              <a:spLocks noEditPoints="1"/>
            </p:cNvSpPr>
            <p:nvPr userDrawn="1"/>
          </p:nvSpPr>
          <p:spPr>
            <a:xfrm>
              <a:off x="3611" y="1415"/>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52" name="未知"/>
            <p:cNvSpPr>
              <a:spLocks noEditPoints="1"/>
            </p:cNvSpPr>
            <p:nvPr userDrawn="1"/>
          </p:nvSpPr>
          <p:spPr>
            <a:xfrm>
              <a:off x="3611" y="1820"/>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53" name="未知"/>
            <p:cNvSpPr>
              <a:spLocks noEditPoints="1"/>
            </p:cNvSpPr>
            <p:nvPr userDrawn="1"/>
          </p:nvSpPr>
          <p:spPr>
            <a:xfrm>
              <a:off x="3611" y="2224"/>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54" name="未知"/>
            <p:cNvSpPr>
              <a:spLocks noEditPoints="1"/>
            </p:cNvSpPr>
            <p:nvPr userDrawn="1"/>
          </p:nvSpPr>
          <p:spPr>
            <a:xfrm>
              <a:off x="3611" y="2629"/>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55" name="未知"/>
            <p:cNvSpPr>
              <a:spLocks noEditPoints="1"/>
            </p:cNvSpPr>
            <p:nvPr userDrawn="1"/>
          </p:nvSpPr>
          <p:spPr>
            <a:xfrm>
              <a:off x="3611" y="3033"/>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56" name="未知"/>
            <p:cNvSpPr>
              <a:spLocks noEditPoints="1"/>
            </p:cNvSpPr>
            <p:nvPr userDrawn="1"/>
          </p:nvSpPr>
          <p:spPr>
            <a:xfrm>
              <a:off x="3611" y="3438"/>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57" name="未知"/>
            <p:cNvSpPr>
              <a:spLocks noEditPoints="1"/>
            </p:cNvSpPr>
            <p:nvPr userDrawn="1"/>
          </p:nvSpPr>
          <p:spPr>
            <a:xfrm>
              <a:off x="3611" y="3842"/>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58" name="矩形 2157"/>
            <p:cNvSpPr/>
            <p:nvPr userDrawn="1"/>
          </p:nvSpPr>
          <p:spPr>
            <a:xfrm>
              <a:off x="3611" y="4246"/>
              <a:ext cx="20" cy="51"/>
            </a:xfrm>
            <a:prstGeom prst="rect">
              <a:avLst/>
            </a:prstGeom>
            <a:solidFill>
              <a:schemeClr val="bg2">
                <a:alpha val="50000"/>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2159" name="矩形 2158"/>
            <p:cNvSpPr/>
            <p:nvPr userDrawn="1"/>
          </p:nvSpPr>
          <p:spPr>
            <a:xfrm>
              <a:off x="4056" y="0"/>
              <a:ext cx="20" cy="101"/>
            </a:xfrm>
            <a:prstGeom prst="rect">
              <a:avLst/>
            </a:prstGeom>
            <a:solidFill>
              <a:schemeClr val="bg2">
                <a:alpha val="50000"/>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2160" name="未知"/>
            <p:cNvSpPr>
              <a:spLocks noEditPoints="1"/>
            </p:cNvSpPr>
            <p:nvPr userDrawn="1"/>
          </p:nvSpPr>
          <p:spPr>
            <a:xfrm>
              <a:off x="4056" y="202"/>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61" name="未知"/>
            <p:cNvSpPr>
              <a:spLocks noEditPoints="1"/>
            </p:cNvSpPr>
            <p:nvPr userDrawn="1"/>
          </p:nvSpPr>
          <p:spPr>
            <a:xfrm>
              <a:off x="4056" y="607"/>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62" name="未知"/>
            <p:cNvSpPr>
              <a:spLocks noEditPoints="1"/>
            </p:cNvSpPr>
            <p:nvPr userDrawn="1"/>
          </p:nvSpPr>
          <p:spPr>
            <a:xfrm>
              <a:off x="4056" y="1011"/>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63" name="未知"/>
            <p:cNvSpPr>
              <a:spLocks noEditPoints="1"/>
            </p:cNvSpPr>
            <p:nvPr userDrawn="1"/>
          </p:nvSpPr>
          <p:spPr>
            <a:xfrm>
              <a:off x="4056" y="1415"/>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64" name="未知"/>
            <p:cNvSpPr>
              <a:spLocks noEditPoints="1"/>
            </p:cNvSpPr>
            <p:nvPr userDrawn="1"/>
          </p:nvSpPr>
          <p:spPr>
            <a:xfrm>
              <a:off x="4056" y="1820"/>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65" name="未知"/>
            <p:cNvSpPr>
              <a:spLocks noEditPoints="1"/>
            </p:cNvSpPr>
            <p:nvPr userDrawn="1"/>
          </p:nvSpPr>
          <p:spPr>
            <a:xfrm>
              <a:off x="4056" y="2224"/>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66" name="未知"/>
            <p:cNvSpPr>
              <a:spLocks noEditPoints="1"/>
            </p:cNvSpPr>
            <p:nvPr userDrawn="1"/>
          </p:nvSpPr>
          <p:spPr>
            <a:xfrm>
              <a:off x="4056" y="2629"/>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67" name="未知"/>
            <p:cNvSpPr>
              <a:spLocks noEditPoints="1"/>
            </p:cNvSpPr>
            <p:nvPr userDrawn="1"/>
          </p:nvSpPr>
          <p:spPr>
            <a:xfrm>
              <a:off x="4056" y="3033"/>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68" name="未知"/>
            <p:cNvSpPr>
              <a:spLocks noEditPoints="1"/>
            </p:cNvSpPr>
            <p:nvPr userDrawn="1"/>
          </p:nvSpPr>
          <p:spPr>
            <a:xfrm>
              <a:off x="4056" y="3438"/>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69" name="未知"/>
            <p:cNvSpPr>
              <a:spLocks noEditPoints="1"/>
            </p:cNvSpPr>
            <p:nvPr userDrawn="1"/>
          </p:nvSpPr>
          <p:spPr>
            <a:xfrm>
              <a:off x="4056" y="3842"/>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70" name="矩形 2169"/>
            <p:cNvSpPr/>
            <p:nvPr userDrawn="1"/>
          </p:nvSpPr>
          <p:spPr>
            <a:xfrm>
              <a:off x="4056" y="4246"/>
              <a:ext cx="20" cy="51"/>
            </a:xfrm>
            <a:prstGeom prst="rect">
              <a:avLst/>
            </a:prstGeom>
            <a:solidFill>
              <a:schemeClr val="bg2">
                <a:alpha val="50000"/>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2171" name="矩形 2170"/>
            <p:cNvSpPr/>
            <p:nvPr userDrawn="1"/>
          </p:nvSpPr>
          <p:spPr>
            <a:xfrm>
              <a:off x="4501" y="0"/>
              <a:ext cx="20" cy="101"/>
            </a:xfrm>
            <a:prstGeom prst="rect">
              <a:avLst/>
            </a:prstGeom>
            <a:solidFill>
              <a:schemeClr val="bg2">
                <a:alpha val="50000"/>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2172" name="未知"/>
            <p:cNvSpPr>
              <a:spLocks noEditPoints="1"/>
            </p:cNvSpPr>
            <p:nvPr userDrawn="1"/>
          </p:nvSpPr>
          <p:spPr>
            <a:xfrm>
              <a:off x="4501" y="202"/>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73" name="未知"/>
            <p:cNvSpPr>
              <a:spLocks noEditPoints="1"/>
            </p:cNvSpPr>
            <p:nvPr userDrawn="1"/>
          </p:nvSpPr>
          <p:spPr>
            <a:xfrm>
              <a:off x="4501" y="607"/>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74" name="未知"/>
            <p:cNvSpPr>
              <a:spLocks noEditPoints="1"/>
            </p:cNvSpPr>
            <p:nvPr userDrawn="1"/>
          </p:nvSpPr>
          <p:spPr>
            <a:xfrm>
              <a:off x="4501" y="1011"/>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75" name="未知"/>
            <p:cNvSpPr>
              <a:spLocks noEditPoints="1"/>
            </p:cNvSpPr>
            <p:nvPr userDrawn="1"/>
          </p:nvSpPr>
          <p:spPr>
            <a:xfrm>
              <a:off x="4501" y="1415"/>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76" name="未知"/>
            <p:cNvSpPr>
              <a:spLocks noEditPoints="1"/>
            </p:cNvSpPr>
            <p:nvPr userDrawn="1"/>
          </p:nvSpPr>
          <p:spPr>
            <a:xfrm>
              <a:off x="4501" y="1820"/>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77" name="未知"/>
            <p:cNvSpPr>
              <a:spLocks noEditPoints="1"/>
            </p:cNvSpPr>
            <p:nvPr userDrawn="1"/>
          </p:nvSpPr>
          <p:spPr>
            <a:xfrm>
              <a:off x="4501" y="2224"/>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78" name="未知"/>
            <p:cNvSpPr>
              <a:spLocks noEditPoints="1"/>
            </p:cNvSpPr>
            <p:nvPr userDrawn="1"/>
          </p:nvSpPr>
          <p:spPr>
            <a:xfrm>
              <a:off x="4501" y="2629"/>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79" name="未知"/>
            <p:cNvSpPr>
              <a:spLocks noEditPoints="1"/>
            </p:cNvSpPr>
            <p:nvPr userDrawn="1"/>
          </p:nvSpPr>
          <p:spPr>
            <a:xfrm>
              <a:off x="4501" y="3033"/>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80" name="未知"/>
            <p:cNvSpPr>
              <a:spLocks noEditPoints="1"/>
            </p:cNvSpPr>
            <p:nvPr userDrawn="1"/>
          </p:nvSpPr>
          <p:spPr>
            <a:xfrm>
              <a:off x="4501" y="3438"/>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81" name="未知"/>
            <p:cNvSpPr>
              <a:spLocks noEditPoints="1"/>
            </p:cNvSpPr>
            <p:nvPr userDrawn="1"/>
          </p:nvSpPr>
          <p:spPr>
            <a:xfrm>
              <a:off x="4501" y="3842"/>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82" name="矩形 2181"/>
            <p:cNvSpPr/>
            <p:nvPr userDrawn="1"/>
          </p:nvSpPr>
          <p:spPr>
            <a:xfrm>
              <a:off x="4501" y="4246"/>
              <a:ext cx="20" cy="51"/>
            </a:xfrm>
            <a:prstGeom prst="rect">
              <a:avLst/>
            </a:prstGeom>
            <a:solidFill>
              <a:schemeClr val="bg2">
                <a:alpha val="50000"/>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2183" name="矩形 2182"/>
            <p:cNvSpPr/>
            <p:nvPr userDrawn="1"/>
          </p:nvSpPr>
          <p:spPr>
            <a:xfrm>
              <a:off x="4951" y="0"/>
              <a:ext cx="20" cy="101"/>
            </a:xfrm>
            <a:prstGeom prst="rect">
              <a:avLst/>
            </a:prstGeom>
            <a:solidFill>
              <a:schemeClr val="bg2">
                <a:alpha val="50000"/>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2184" name="未知"/>
            <p:cNvSpPr>
              <a:spLocks noEditPoints="1"/>
            </p:cNvSpPr>
            <p:nvPr userDrawn="1"/>
          </p:nvSpPr>
          <p:spPr>
            <a:xfrm>
              <a:off x="4951" y="202"/>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85" name="未知"/>
            <p:cNvSpPr>
              <a:spLocks noEditPoints="1"/>
            </p:cNvSpPr>
            <p:nvPr userDrawn="1"/>
          </p:nvSpPr>
          <p:spPr>
            <a:xfrm>
              <a:off x="4951" y="607"/>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86" name="未知"/>
            <p:cNvSpPr>
              <a:spLocks noEditPoints="1"/>
            </p:cNvSpPr>
            <p:nvPr userDrawn="1"/>
          </p:nvSpPr>
          <p:spPr>
            <a:xfrm>
              <a:off x="4951" y="1011"/>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87" name="未知"/>
            <p:cNvSpPr>
              <a:spLocks noEditPoints="1"/>
            </p:cNvSpPr>
            <p:nvPr userDrawn="1"/>
          </p:nvSpPr>
          <p:spPr>
            <a:xfrm>
              <a:off x="4951" y="1415"/>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88" name="未知"/>
            <p:cNvSpPr>
              <a:spLocks noEditPoints="1"/>
            </p:cNvSpPr>
            <p:nvPr userDrawn="1"/>
          </p:nvSpPr>
          <p:spPr>
            <a:xfrm>
              <a:off x="4951" y="1820"/>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89" name="未知"/>
            <p:cNvSpPr>
              <a:spLocks noEditPoints="1"/>
            </p:cNvSpPr>
            <p:nvPr userDrawn="1"/>
          </p:nvSpPr>
          <p:spPr>
            <a:xfrm>
              <a:off x="4951" y="2224"/>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90" name="未知"/>
            <p:cNvSpPr>
              <a:spLocks noEditPoints="1"/>
            </p:cNvSpPr>
            <p:nvPr userDrawn="1"/>
          </p:nvSpPr>
          <p:spPr>
            <a:xfrm>
              <a:off x="4951" y="2629"/>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91" name="未知"/>
            <p:cNvSpPr>
              <a:spLocks noEditPoints="1"/>
            </p:cNvSpPr>
            <p:nvPr userDrawn="1"/>
          </p:nvSpPr>
          <p:spPr>
            <a:xfrm>
              <a:off x="4951" y="3033"/>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92" name="未知"/>
            <p:cNvSpPr>
              <a:spLocks noEditPoints="1"/>
            </p:cNvSpPr>
            <p:nvPr userDrawn="1"/>
          </p:nvSpPr>
          <p:spPr>
            <a:xfrm>
              <a:off x="4951" y="3438"/>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93" name="未知"/>
            <p:cNvSpPr>
              <a:spLocks noEditPoints="1"/>
            </p:cNvSpPr>
            <p:nvPr userDrawn="1"/>
          </p:nvSpPr>
          <p:spPr>
            <a:xfrm>
              <a:off x="4951" y="3842"/>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9525">
              <a:noFill/>
            </a:ln>
          </p:spPr>
          <p:txBody>
            <a:bodyPr/>
            <a:lstStyle/>
            <a:p>
              <a:endParaRPr lang="zh-CN" altLang="en-US"/>
            </a:p>
          </p:txBody>
        </p:sp>
        <p:sp>
          <p:nvSpPr>
            <p:cNvPr id="2194" name="矩形 2193"/>
            <p:cNvSpPr/>
            <p:nvPr userDrawn="1"/>
          </p:nvSpPr>
          <p:spPr>
            <a:xfrm>
              <a:off x="4951" y="4246"/>
              <a:ext cx="20" cy="51"/>
            </a:xfrm>
            <a:prstGeom prst="rect">
              <a:avLst/>
            </a:prstGeom>
            <a:solidFill>
              <a:schemeClr val="bg2">
                <a:alpha val="50000"/>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2195" name="未知"/>
            <p:cNvSpPr/>
            <p:nvPr userDrawn="1"/>
          </p:nvSpPr>
          <p:spPr>
            <a:xfrm>
              <a:off x="0" y="3281"/>
              <a:ext cx="20" cy="10"/>
            </a:xfrm>
            <a:custGeom>
              <a:avLst/>
              <a:gdLst/>
              <a:ahLst/>
              <a:cxnLst/>
              <a:rect l="0" t="0" r="0" b="0"/>
              <a:pathLst>
                <a:path w="4" h="2">
                  <a:moveTo>
                    <a:pt x="0" y="1"/>
                  </a:moveTo>
                  <a:cubicBezTo>
                    <a:pt x="1" y="2"/>
                    <a:pt x="4" y="0"/>
                    <a:pt x="0" y="1"/>
                  </a:cubicBezTo>
                  <a:close/>
                </a:path>
              </a:pathLst>
            </a:custGeom>
            <a:solidFill>
              <a:schemeClr val="bg2">
                <a:alpha val="50000"/>
              </a:schemeClr>
            </a:solidFill>
            <a:ln w="9525">
              <a:noFill/>
            </a:ln>
          </p:spPr>
          <p:txBody>
            <a:bodyPr/>
            <a:lstStyle/>
            <a:p>
              <a:endParaRPr lang="zh-CN" altLang="en-US"/>
            </a:p>
          </p:txBody>
        </p:sp>
      </p:grpSp>
      <p:grpSp>
        <p:nvGrpSpPr>
          <p:cNvPr id="2" name="组合 2200"/>
          <p:cNvGrpSpPr/>
          <p:nvPr/>
        </p:nvGrpSpPr>
        <p:grpSpPr>
          <a:xfrm>
            <a:off x="152400" y="4724400"/>
            <a:ext cx="1685925" cy="1557338"/>
            <a:chOff x="0" y="0"/>
            <a:chExt cx="1062" cy="981"/>
          </a:xfrm>
        </p:grpSpPr>
        <p:sp>
          <p:nvSpPr>
            <p:cNvPr id="2197" name="未知"/>
            <p:cNvSpPr/>
            <p:nvPr userDrawn="1"/>
          </p:nvSpPr>
          <p:spPr>
            <a:xfrm>
              <a:off x="25" y="0"/>
              <a:ext cx="207" cy="81"/>
            </a:xfrm>
            <a:custGeom>
              <a:avLst/>
              <a:gdLst/>
              <a:ahLst/>
              <a:cxnLst/>
              <a:rect l="0" t="0" r="0" b="0"/>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folHlink"/>
            </a:solidFill>
            <a:ln w="9525">
              <a:noFill/>
            </a:ln>
          </p:spPr>
          <p:txBody>
            <a:bodyPr/>
            <a:lstStyle/>
            <a:p>
              <a:endParaRPr lang="zh-CN" altLang="en-US"/>
            </a:p>
          </p:txBody>
        </p:sp>
        <p:sp>
          <p:nvSpPr>
            <p:cNvPr id="2198" name="未知"/>
            <p:cNvSpPr>
              <a:spLocks noEditPoints="1"/>
            </p:cNvSpPr>
            <p:nvPr userDrawn="1"/>
          </p:nvSpPr>
          <p:spPr>
            <a:xfrm>
              <a:off x="0" y="5"/>
              <a:ext cx="1062" cy="976"/>
            </a:xfrm>
            <a:custGeom>
              <a:avLst/>
              <a:gdLst/>
              <a:ahLst/>
              <a:cxnLst/>
              <a:rect l="0" t="0" r="0" b="0"/>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folHlink"/>
            </a:solidFill>
            <a:ln w="9525">
              <a:noFill/>
            </a:ln>
          </p:spPr>
          <p:txBody>
            <a:bodyPr/>
            <a:lstStyle/>
            <a:p>
              <a:endParaRPr lang="zh-CN" altLang="en-US"/>
            </a:p>
          </p:txBody>
        </p:sp>
        <p:sp>
          <p:nvSpPr>
            <p:cNvPr id="2199" name="未知"/>
            <p:cNvSpPr/>
            <p:nvPr userDrawn="1"/>
          </p:nvSpPr>
          <p:spPr>
            <a:xfrm>
              <a:off x="252" y="470"/>
              <a:ext cx="86" cy="102"/>
            </a:xfrm>
            <a:custGeom>
              <a:avLst/>
              <a:gdLst/>
              <a:ahLst/>
              <a:cxnLst/>
              <a:rect l="0" t="0" r="0" b="0"/>
              <a:pathLst>
                <a:path w="17" h="20">
                  <a:moveTo>
                    <a:pt x="14" y="5"/>
                  </a:moveTo>
                  <a:cubicBezTo>
                    <a:pt x="13" y="0"/>
                    <a:pt x="0" y="8"/>
                    <a:pt x="9" y="20"/>
                  </a:cubicBezTo>
                  <a:cubicBezTo>
                    <a:pt x="9" y="20"/>
                    <a:pt x="17" y="17"/>
                    <a:pt x="14" y="5"/>
                  </a:cubicBezTo>
                  <a:close/>
                </a:path>
              </a:pathLst>
            </a:custGeom>
            <a:solidFill>
              <a:schemeClr val="folHlink"/>
            </a:solidFill>
            <a:ln w="9525">
              <a:noFill/>
            </a:ln>
          </p:spPr>
          <p:txBody>
            <a:bodyPr/>
            <a:lstStyle/>
            <a:p>
              <a:endParaRPr lang="zh-CN" altLang="en-US"/>
            </a:p>
          </p:txBody>
        </p:sp>
        <p:sp>
          <p:nvSpPr>
            <p:cNvPr id="3" name="未知"/>
            <p:cNvSpPr/>
            <p:nvPr userDrawn="1"/>
          </p:nvSpPr>
          <p:spPr>
            <a:xfrm>
              <a:off x="171" y="511"/>
              <a:ext cx="76" cy="136"/>
            </a:xfrm>
            <a:custGeom>
              <a:avLst/>
              <a:gdLst/>
              <a:ahLst/>
              <a:cxnLst/>
              <a:rect l="0" t="0" r="0" b="0"/>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folHlink"/>
            </a:solidFill>
            <a:ln w="9525">
              <a:noFill/>
            </a:ln>
          </p:spPr>
          <p:txBody>
            <a:bodyPr/>
            <a:lstStyle/>
            <a:p>
              <a:endParaRPr lang="zh-CN" altLang="en-US"/>
            </a:p>
          </p:txBody>
        </p:sp>
        <p:sp>
          <p:nvSpPr>
            <p:cNvPr id="2201" name="未知"/>
            <p:cNvSpPr/>
            <p:nvPr userDrawn="1"/>
          </p:nvSpPr>
          <p:spPr>
            <a:xfrm>
              <a:off x="126" y="238"/>
              <a:ext cx="243" cy="116"/>
            </a:xfrm>
            <a:custGeom>
              <a:avLst/>
              <a:gdLst/>
              <a:ahLst/>
              <a:cxnLst/>
              <a:rect l="0" t="0" r="0" b="0"/>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folHlink"/>
            </a:solidFill>
            <a:ln w="9525">
              <a:noFill/>
            </a:ln>
          </p:spPr>
          <p:txBody>
            <a:bodyPr/>
            <a:lstStyle/>
            <a:p>
              <a:endParaRPr lang="zh-CN" altLang="en-US"/>
            </a:p>
          </p:txBody>
        </p:sp>
        <p:sp>
          <p:nvSpPr>
            <p:cNvPr id="2202" name="未知"/>
            <p:cNvSpPr/>
            <p:nvPr userDrawn="1"/>
          </p:nvSpPr>
          <p:spPr>
            <a:xfrm>
              <a:off x="404" y="561"/>
              <a:ext cx="177" cy="187"/>
            </a:xfrm>
            <a:custGeom>
              <a:avLst/>
              <a:gdLst/>
              <a:ahLst/>
              <a:cxnLst/>
              <a:rect l="0" t="0" r="0" b="0"/>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folHlink"/>
            </a:solidFill>
            <a:ln w="9525">
              <a:noFill/>
            </a:ln>
          </p:spPr>
          <p:txBody>
            <a:bodyPr/>
            <a:lstStyle/>
            <a:p>
              <a:endParaRPr lang="zh-CN" altLang="en-US"/>
            </a:p>
          </p:txBody>
        </p:sp>
        <p:sp>
          <p:nvSpPr>
            <p:cNvPr id="2203" name="未知"/>
            <p:cNvSpPr/>
            <p:nvPr userDrawn="1"/>
          </p:nvSpPr>
          <p:spPr>
            <a:xfrm>
              <a:off x="809" y="374"/>
              <a:ext cx="177" cy="36"/>
            </a:xfrm>
            <a:custGeom>
              <a:avLst/>
              <a:gdLst/>
              <a:ahLst/>
              <a:cxnLst/>
              <a:rect l="0" t="0" r="0" b="0"/>
              <a:pathLst>
                <a:path w="35" h="7">
                  <a:moveTo>
                    <a:pt x="5" y="0"/>
                  </a:moveTo>
                  <a:cubicBezTo>
                    <a:pt x="0" y="0"/>
                    <a:pt x="7" y="7"/>
                    <a:pt x="14" y="5"/>
                  </a:cubicBezTo>
                  <a:cubicBezTo>
                    <a:pt x="35" y="1"/>
                    <a:pt x="5" y="0"/>
                    <a:pt x="5" y="0"/>
                  </a:cubicBezTo>
                  <a:close/>
                </a:path>
              </a:pathLst>
            </a:custGeom>
            <a:solidFill>
              <a:schemeClr val="folHlink"/>
            </a:solidFill>
            <a:ln w="9525">
              <a:noFill/>
            </a:ln>
          </p:spPr>
          <p:txBody>
            <a:bodyPr/>
            <a:lstStyle/>
            <a:p>
              <a:endParaRPr lang="zh-CN" altLang="en-US"/>
            </a:p>
          </p:txBody>
        </p:sp>
        <p:sp>
          <p:nvSpPr>
            <p:cNvPr id="2204" name="未知"/>
            <p:cNvSpPr/>
            <p:nvPr userDrawn="1"/>
          </p:nvSpPr>
          <p:spPr>
            <a:xfrm>
              <a:off x="869" y="369"/>
              <a:ext cx="137" cy="81"/>
            </a:xfrm>
            <a:custGeom>
              <a:avLst/>
              <a:gdLst/>
              <a:ahLst/>
              <a:cxnLst/>
              <a:rect l="0" t="0" r="0" b="0"/>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folHlink"/>
            </a:solidFill>
            <a:ln w="9525">
              <a:noFill/>
            </a:ln>
          </p:spPr>
          <p:txBody>
            <a:bodyPr/>
            <a:lstStyle/>
            <a:p>
              <a:endParaRPr lang="zh-CN" altLang="en-US"/>
            </a:p>
          </p:txBody>
        </p:sp>
        <p:sp>
          <p:nvSpPr>
            <p:cNvPr id="2205" name="未知"/>
            <p:cNvSpPr/>
            <p:nvPr userDrawn="1"/>
          </p:nvSpPr>
          <p:spPr>
            <a:xfrm>
              <a:off x="864" y="420"/>
              <a:ext cx="177" cy="86"/>
            </a:xfrm>
            <a:custGeom>
              <a:avLst/>
              <a:gdLst/>
              <a:ahLst/>
              <a:cxnLst/>
              <a:rect l="0" t="0" r="0" b="0"/>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folHlink"/>
            </a:solidFill>
            <a:ln w="9525">
              <a:noFill/>
            </a:ln>
          </p:spPr>
          <p:txBody>
            <a:bodyPr/>
            <a:lstStyle/>
            <a:p>
              <a:endParaRPr lang="zh-CN" altLang="en-US"/>
            </a:p>
          </p:txBody>
        </p:sp>
        <p:sp>
          <p:nvSpPr>
            <p:cNvPr id="2206" name="未知"/>
            <p:cNvSpPr/>
            <p:nvPr userDrawn="1"/>
          </p:nvSpPr>
          <p:spPr>
            <a:xfrm>
              <a:off x="748" y="501"/>
              <a:ext cx="248" cy="60"/>
            </a:xfrm>
            <a:custGeom>
              <a:avLst/>
              <a:gdLst/>
              <a:ahLst/>
              <a:cxnLst/>
              <a:rect l="0" t="0" r="0" b="0"/>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folHlink"/>
            </a:solidFill>
            <a:ln w="9525">
              <a:noFill/>
            </a:ln>
          </p:spPr>
          <p:txBody>
            <a:bodyPr/>
            <a:lstStyle/>
            <a:p>
              <a:endParaRPr lang="zh-CN" altLang="en-US"/>
            </a:p>
          </p:txBody>
        </p:sp>
        <p:sp>
          <p:nvSpPr>
            <p:cNvPr id="2207" name="未知"/>
            <p:cNvSpPr/>
            <p:nvPr userDrawn="1"/>
          </p:nvSpPr>
          <p:spPr>
            <a:xfrm>
              <a:off x="773" y="556"/>
              <a:ext cx="203" cy="56"/>
            </a:xfrm>
            <a:custGeom>
              <a:avLst/>
              <a:gdLst/>
              <a:ahLst/>
              <a:cxnLst/>
              <a:rect l="0" t="0" r="0" b="0"/>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folHlink"/>
            </a:solidFill>
            <a:ln w="9525">
              <a:noFill/>
            </a:ln>
          </p:spPr>
          <p:txBody>
            <a:bodyPr/>
            <a:lstStyle/>
            <a:p>
              <a:endParaRPr lang="zh-CN" altLang="en-US"/>
            </a:p>
          </p:txBody>
        </p:sp>
        <p:sp>
          <p:nvSpPr>
            <p:cNvPr id="2208" name="未知"/>
            <p:cNvSpPr/>
            <p:nvPr userDrawn="1"/>
          </p:nvSpPr>
          <p:spPr>
            <a:xfrm>
              <a:off x="763" y="602"/>
              <a:ext cx="207" cy="172"/>
            </a:xfrm>
            <a:custGeom>
              <a:avLst/>
              <a:gdLst/>
              <a:ahLst/>
              <a:cxnLst/>
              <a:rect l="0" t="0" r="0" b="0"/>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folHlink"/>
            </a:solidFill>
            <a:ln w="9525">
              <a:noFill/>
            </a:ln>
          </p:spPr>
          <p:txBody>
            <a:bodyPr/>
            <a:lstStyle/>
            <a:p>
              <a:endParaRPr lang="zh-CN" altLang="en-US"/>
            </a:p>
          </p:txBody>
        </p:sp>
        <p:sp>
          <p:nvSpPr>
            <p:cNvPr id="2209" name="未知"/>
            <p:cNvSpPr/>
            <p:nvPr userDrawn="1"/>
          </p:nvSpPr>
          <p:spPr>
            <a:xfrm>
              <a:off x="900" y="521"/>
              <a:ext cx="126" cy="318"/>
            </a:xfrm>
            <a:custGeom>
              <a:avLst/>
              <a:gdLst/>
              <a:ahLst/>
              <a:cxnLst/>
              <a:rect l="0" t="0" r="0" b="0"/>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folHlink"/>
            </a:solidFill>
            <a:ln w="9525">
              <a:noFill/>
            </a:ln>
          </p:spPr>
          <p:txBody>
            <a:bodyPr/>
            <a:lstStyle/>
            <a:p>
              <a:endParaRPr lang="zh-CN" altLang="en-US"/>
            </a:p>
          </p:txBody>
        </p:sp>
      </p:grpSp>
      <p:sp>
        <p:nvSpPr>
          <p:cNvPr id="2196" name="标题 2195"/>
          <p:cNvSpPr>
            <a:spLocks noGrp="1" noRot="1"/>
          </p:cNvSpPr>
          <p:nvPr>
            <p:ph type="ctrTitle"/>
          </p:nvPr>
        </p:nvSpPr>
        <p:spPr>
          <a:xfrm>
            <a:off x="685800" y="2057400"/>
            <a:ext cx="7772400" cy="1143000"/>
          </a:xfrm>
          <a:prstGeom prst="rect">
            <a:avLst/>
          </a:prstGeom>
          <a:noFill/>
          <a:ln w="9525">
            <a:noFill/>
          </a:ln>
        </p:spPr>
        <p:txBody>
          <a:bodyPr anchor="ctr"/>
          <a:lstStyle>
            <a:lvl1pPr lvl="0">
              <a:defRPr/>
            </a:lvl1pPr>
          </a:lstStyle>
          <a:p>
            <a:pPr lvl="0" fontAlgn="base"/>
            <a:r>
              <a:rPr lang="zh-CN" altLang="en-US" strike="noStrike" noProof="1"/>
              <a:t>单击此处编辑母版标题样式</a:t>
            </a:r>
          </a:p>
        </p:txBody>
      </p:sp>
      <p:sp>
        <p:nvSpPr>
          <p:cNvPr id="2200" name="副标题 2199"/>
          <p:cNvSpPr>
            <a:spLocks noGrp="1" noRot="1"/>
          </p:cNvSpPr>
          <p:nvPr>
            <p:ph type="subTitle" idx="1"/>
          </p:nvPr>
        </p:nvSpPr>
        <p:spPr>
          <a:xfrm>
            <a:off x="1371600" y="3505200"/>
            <a:ext cx="6400800" cy="1752600"/>
          </a:xfrm>
          <a:prstGeom prst="rect">
            <a:avLst/>
          </a:prstGeom>
          <a:noFill/>
          <a:ln w="9525">
            <a:noFill/>
          </a:ln>
        </p:spPr>
        <p:txBody>
          <a:bodyPr anchor="t"/>
          <a:lstStyle>
            <a:lvl1pPr marL="0" lvl="0" indent="0" algn="ctr">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fontAlgn="base"/>
            <a:r>
              <a:rPr lang="zh-CN" altLang="en-US" strike="noStrike" noProof="1"/>
              <a:t>单击此处编辑母版副标题样式</a:t>
            </a:r>
          </a:p>
        </p:txBody>
      </p:sp>
      <p:sp>
        <p:nvSpPr>
          <p:cNvPr id="4" name="日期占位符 2196"/>
          <p:cNvSpPr>
            <a:spLocks noGrp="1"/>
          </p:cNvSpPr>
          <p:nvPr>
            <p:ph type="dt" sz="half" idx="2"/>
          </p:nvPr>
        </p:nvSpPr>
        <p:spPr>
          <a:xfrm>
            <a:off x="301625" y="6248400"/>
            <a:ext cx="2289175" cy="476250"/>
          </a:xfrm>
          <a:prstGeom prst="rect">
            <a:avLst/>
          </a:prstGeom>
          <a:noFill/>
          <a:ln w="9525">
            <a:noFill/>
          </a:ln>
        </p:spPr>
        <p:txBody>
          <a:bodyPr anchor="t"/>
          <a:lstStyle>
            <a:lvl1pPr>
              <a:defRPr sz="1400"/>
            </a:lvl1pPr>
          </a:lstStyle>
          <a:p>
            <a:pPr fontAlgn="base"/>
            <a:endParaRPr lang="zh-CN" altLang="en-US" strike="noStrike" noProof="1">
              <a:latin typeface="Arial" panose="020B0604020202020204" pitchFamily="34" charset="0"/>
            </a:endParaRPr>
          </a:p>
        </p:txBody>
      </p:sp>
      <p:sp>
        <p:nvSpPr>
          <p:cNvPr id="5" name="页脚占位符 2197"/>
          <p:cNvSpPr>
            <a:spLocks noGrp="1"/>
          </p:cNvSpPr>
          <p:nvPr>
            <p:ph type="ftr" sz="quarter" idx="3"/>
          </p:nvPr>
        </p:nvSpPr>
        <p:spPr>
          <a:xfrm>
            <a:off x="3124200" y="6248400"/>
            <a:ext cx="2895600" cy="476250"/>
          </a:xfrm>
          <a:prstGeom prst="rect">
            <a:avLst/>
          </a:prstGeom>
          <a:noFill/>
          <a:ln w="9525">
            <a:noFill/>
          </a:ln>
        </p:spPr>
        <p:txBody>
          <a:bodyPr anchor="t"/>
          <a:lstStyle>
            <a:lvl1pPr algn="ctr">
              <a:defRPr sz="1400"/>
            </a:lvl1pPr>
          </a:lstStyle>
          <a:p>
            <a:pPr fontAlgn="base"/>
            <a:endParaRPr lang="zh-CN" altLang="en-US" strike="noStrike" noProof="1">
              <a:latin typeface="Arial" panose="020B0604020202020204" pitchFamily="34" charset="0"/>
            </a:endParaRPr>
          </a:p>
        </p:txBody>
      </p:sp>
      <p:sp>
        <p:nvSpPr>
          <p:cNvPr id="6" name="灯片编号占位符 2198"/>
          <p:cNvSpPr>
            <a:spLocks noGrp="1"/>
          </p:cNvSpPr>
          <p:nvPr>
            <p:ph type="sldNum" sz="quarter" idx="4"/>
          </p:nvPr>
        </p:nvSpPr>
        <p:spPr>
          <a:xfrm>
            <a:off x="6553200" y="6248400"/>
            <a:ext cx="2289175" cy="476250"/>
          </a:xfrm>
          <a:prstGeom prst="rect">
            <a:avLst/>
          </a:prstGeom>
          <a:noFill/>
          <a:ln w="9525">
            <a:noFill/>
          </a:ln>
        </p:spPr>
        <p:txBody>
          <a:bodyPr anchor="t"/>
          <a:lstStyle>
            <a:lvl1pPr algn="r">
              <a:defRPr sz="1400"/>
            </a:lvl1pPr>
          </a:lstStyle>
          <a:p>
            <a:pPr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pPr fontAlgn="base"/>
              <a:t>‹#›</a:t>
            </a:fld>
            <a:endParaRPr lang="zh-CN" altLang="en-US" strike="noStrike" noProof="1">
              <a:latin typeface="Arial" panose="020B0604020202020204" pitchFamily="34" charset="0"/>
            </a:endParaRPr>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3995166" cy="4498975"/>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767834" y="1600200"/>
            <a:ext cx="3995166" cy="4498975"/>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4013" y="228600"/>
            <a:ext cx="2135188" cy="587057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298450" y="228600"/>
            <a:ext cx="6281784" cy="5870575"/>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图表占位符 2"/>
          <p:cNvSpPr>
            <a:spLocks noGrp="1"/>
          </p:cNvSpPr>
          <p:nvPr>
            <p:ph type="chart" idx="1"/>
          </p:nvPr>
        </p:nvSpPr>
        <p:spPr/>
        <p:txBody>
          <a:bodyPr/>
          <a:lstStyle/>
          <a:p>
            <a:pPr fontAlgn="base"/>
            <a:endParaRPr lang="zh-CN" altLang="en-US" strike="noStrike" noProof="1"/>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98450" y="228600"/>
            <a:ext cx="8540750" cy="5870575"/>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内容页">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email"/>
          <a:stretch>
            <a:fillRect/>
          </a:stretch>
        </p:blipFill>
        <p:spPr>
          <a:xfrm>
            <a:off x="0" y="0"/>
            <a:ext cx="9144000" cy="6858000"/>
          </a:xfrm>
          <a:prstGeom prst="rect">
            <a:avLst/>
          </a:prstGeom>
        </p:spPr>
      </p:pic>
      <p:sp>
        <p:nvSpPr>
          <p:cNvPr id="23" name="矩形 22"/>
          <p:cNvSpPr/>
          <p:nvPr/>
        </p:nvSpPr>
        <p:spPr>
          <a:xfrm>
            <a:off x="0" y="200647"/>
            <a:ext cx="9143999" cy="334671"/>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4" name="文本占位符 13"/>
          <p:cNvSpPr>
            <a:spLocks noGrp="1"/>
          </p:cNvSpPr>
          <p:nvPr>
            <p:ph type="body" sz="quarter" idx="10" hasCustomPrompt="1"/>
          </p:nvPr>
        </p:nvSpPr>
        <p:spPr>
          <a:xfrm>
            <a:off x="469300" y="178774"/>
            <a:ext cx="3121565" cy="436377"/>
          </a:xfrm>
          <a:prstGeom prst="rect">
            <a:avLst/>
          </a:prstGeom>
        </p:spPr>
        <p:txBody>
          <a:bodyPr/>
          <a:lstStyle>
            <a:lvl1pPr marL="0" indent="0" algn="l">
              <a:buNone/>
              <a:defRPr sz="1650" b="1">
                <a:solidFill>
                  <a:srgbClr val="3E3A39"/>
                </a:solidFill>
                <a:latin typeface="微软雅黑" panose="020B0503020204020204" charset="-122"/>
                <a:ea typeface="微软雅黑" panose="020B0503020204020204" charset="-122"/>
              </a:defRPr>
            </a:lvl1pPr>
          </a:lstStyle>
          <a:p>
            <a:pPr lvl="0"/>
            <a:r>
              <a:rPr lang="zh-CN" altLang="en-US" dirty="0" smtClean="0"/>
              <a:t>在此输入你的标题</a:t>
            </a:r>
            <a:endParaRPr lang="zh-CN" altLang="en-US" dirty="0"/>
          </a:p>
        </p:txBody>
      </p:sp>
      <p:sp>
        <p:nvSpPr>
          <p:cNvPr id="18" name="文本占位符 17"/>
          <p:cNvSpPr>
            <a:spLocks noGrp="1"/>
          </p:cNvSpPr>
          <p:nvPr>
            <p:ph type="body" sz="quarter" idx="11" hasCustomPrompt="1"/>
          </p:nvPr>
        </p:nvSpPr>
        <p:spPr>
          <a:xfrm>
            <a:off x="478273" y="1055162"/>
            <a:ext cx="8138811" cy="348189"/>
          </a:xfrm>
          <a:prstGeom prst="rect">
            <a:avLst/>
          </a:prstGeom>
        </p:spPr>
        <p:txBody>
          <a:bodyPr/>
          <a:lstStyle>
            <a:lvl1pPr marL="0" indent="0">
              <a:buNone/>
              <a:defRPr lang="zh-CN" altLang="en-US" sz="1500" b="1" kern="1200" dirty="0" smtClean="0">
                <a:solidFill>
                  <a:srgbClr val="5A9D44"/>
                </a:solidFill>
                <a:latin typeface="微软雅黑" panose="020B0503020204020204" charset="-122"/>
                <a:ea typeface="微软雅黑" panose="020B0503020204020204" charset="-122"/>
                <a:cs typeface="+mn-cs"/>
              </a:defRPr>
            </a:lvl1pPr>
            <a:lvl2pPr marL="400685" indent="0" algn="l">
              <a:buNone/>
              <a:defRPr sz="1300" b="1">
                <a:solidFill>
                  <a:srgbClr val="E74E09"/>
                </a:solidFill>
                <a:latin typeface="微软雅黑" panose="020B0503020204020204" charset="-122"/>
                <a:ea typeface="微软雅黑" panose="020B0503020204020204" charset="-122"/>
              </a:defRPr>
            </a:lvl2pPr>
          </a:lstStyle>
          <a:p>
            <a:pPr lvl="0"/>
            <a:r>
              <a:rPr lang="zh-CN" altLang="en-US" dirty="0" smtClean="0"/>
              <a:t>此文本框为标题，默认为</a:t>
            </a:r>
            <a:r>
              <a:rPr lang="en-US" altLang="zh-CN" dirty="0" smtClean="0"/>
              <a:t>20</a:t>
            </a:r>
            <a:r>
              <a:rPr lang="zh-CN" altLang="en-US" dirty="0" smtClean="0"/>
              <a:t>号微软雅黑字符，可以根据实际需要自行更改。</a:t>
            </a:r>
            <a:endParaRPr lang="en-US" altLang="zh-CN" dirty="0" smtClean="0"/>
          </a:p>
        </p:txBody>
      </p:sp>
      <p:grpSp>
        <p:nvGrpSpPr>
          <p:cNvPr id="15" name="组合 14"/>
          <p:cNvGrpSpPr/>
          <p:nvPr userDrawn="1"/>
        </p:nvGrpSpPr>
        <p:grpSpPr>
          <a:xfrm>
            <a:off x="7401910" y="280030"/>
            <a:ext cx="1600361" cy="181542"/>
            <a:chOff x="239699" y="6234235"/>
            <a:chExt cx="3975885" cy="338263"/>
          </a:xfrm>
        </p:grpSpPr>
        <p:grpSp>
          <p:nvGrpSpPr>
            <p:cNvPr id="16" name="组合 15"/>
            <p:cNvGrpSpPr/>
            <p:nvPr/>
          </p:nvGrpSpPr>
          <p:grpSpPr>
            <a:xfrm>
              <a:off x="2045679" y="6310388"/>
              <a:ext cx="2169905" cy="261424"/>
              <a:chOff x="2045679" y="6310388"/>
              <a:chExt cx="2169905" cy="261424"/>
            </a:xfrm>
          </p:grpSpPr>
          <p:sp>
            <p:nvSpPr>
              <p:cNvPr id="20" name="文本框 19"/>
              <p:cNvSpPr txBox="1"/>
              <p:nvPr/>
            </p:nvSpPr>
            <p:spPr>
              <a:xfrm>
                <a:off x="2045679" y="6310388"/>
                <a:ext cx="2150454" cy="130745"/>
              </a:xfrm>
              <a:custGeom>
                <a:avLst/>
                <a:gdLst/>
                <a:ahLst/>
                <a:cxnLst/>
                <a:rect l="l" t="t" r="r" b="b"/>
                <a:pathLst>
                  <a:path w="2150454" h="130745">
                    <a:moveTo>
                      <a:pt x="505067" y="94803"/>
                    </a:moveTo>
                    <a:cubicBezTo>
                      <a:pt x="520694" y="99578"/>
                      <a:pt x="535496" y="104483"/>
                      <a:pt x="549473" y="109519"/>
                    </a:cubicBezTo>
                    <a:lnTo>
                      <a:pt x="544785" y="119285"/>
                    </a:lnTo>
                    <a:cubicBezTo>
                      <a:pt x="530634" y="113295"/>
                      <a:pt x="516049" y="107782"/>
                      <a:pt x="501030" y="102747"/>
                    </a:cubicBezTo>
                    <a:close/>
                    <a:moveTo>
                      <a:pt x="483319" y="94803"/>
                    </a:moveTo>
                    <a:cubicBezTo>
                      <a:pt x="484014" y="98276"/>
                      <a:pt x="484752" y="101184"/>
                      <a:pt x="485533" y="103528"/>
                    </a:cubicBezTo>
                    <a:cubicBezTo>
                      <a:pt x="467649" y="108824"/>
                      <a:pt x="452673" y="113382"/>
                      <a:pt x="440605" y="117202"/>
                    </a:cubicBezTo>
                    <a:lnTo>
                      <a:pt x="437350" y="107826"/>
                    </a:lnTo>
                    <a:cubicBezTo>
                      <a:pt x="450546" y="104527"/>
                      <a:pt x="465869" y="100186"/>
                      <a:pt x="483319" y="94803"/>
                    </a:cubicBezTo>
                    <a:close/>
                    <a:moveTo>
                      <a:pt x="895164" y="86990"/>
                    </a:moveTo>
                    <a:lnTo>
                      <a:pt x="895164" y="98059"/>
                    </a:lnTo>
                    <a:lnTo>
                      <a:pt x="968090" y="98059"/>
                    </a:lnTo>
                    <a:lnTo>
                      <a:pt x="968090" y="86990"/>
                    </a:lnTo>
                    <a:close/>
                    <a:moveTo>
                      <a:pt x="1636793" y="75270"/>
                    </a:moveTo>
                    <a:lnTo>
                      <a:pt x="1636793" y="90897"/>
                    </a:lnTo>
                    <a:lnTo>
                      <a:pt x="1702426" y="90897"/>
                    </a:lnTo>
                    <a:lnTo>
                      <a:pt x="1702426" y="75270"/>
                    </a:lnTo>
                    <a:close/>
                    <a:moveTo>
                      <a:pt x="18361" y="73577"/>
                    </a:moveTo>
                    <a:cubicBezTo>
                      <a:pt x="22008" y="75226"/>
                      <a:pt x="25567" y="76745"/>
                      <a:pt x="29040" y="78135"/>
                    </a:cubicBezTo>
                    <a:cubicBezTo>
                      <a:pt x="24959" y="92286"/>
                      <a:pt x="19881" y="108954"/>
                      <a:pt x="13803" y="128141"/>
                    </a:cubicBezTo>
                    <a:lnTo>
                      <a:pt x="2734" y="123974"/>
                    </a:lnTo>
                    <a:cubicBezTo>
                      <a:pt x="8812" y="107739"/>
                      <a:pt x="14021" y="90940"/>
                      <a:pt x="18361" y="73577"/>
                    </a:cubicBezTo>
                    <a:close/>
                    <a:moveTo>
                      <a:pt x="1376679" y="71102"/>
                    </a:moveTo>
                    <a:cubicBezTo>
                      <a:pt x="1380195" y="81347"/>
                      <a:pt x="1385859" y="90093"/>
                      <a:pt x="1393673" y="97343"/>
                    </a:cubicBezTo>
                    <a:cubicBezTo>
                      <a:pt x="1401617" y="89616"/>
                      <a:pt x="1407368" y="80869"/>
                      <a:pt x="1410928" y="71102"/>
                    </a:cubicBezTo>
                    <a:close/>
                    <a:moveTo>
                      <a:pt x="369094" y="68237"/>
                    </a:moveTo>
                    <a:cubicBezTo>
                      <a:pt x="373868" y="73186"/>
                      <a:pt x="377949" y="77831"/>
                      <a:pt x="381335" y="82171"/>
                    </a:cubicBezTo>
                    <a:lnTo>
                      <a:pt x="373651" y="88032"/>
                    </a:lnTo>
                    <a:cubicBezTo>
                      <a:pt x="369484" y="82389"/>
                      <a:pt x="365534" y="77614"/>
                      <a:pt x="361801" y="73707"/>
                    </a:cubicBezTo>
                    <a:close/>
                    <a:moveTo>
                      <a:pt x="2053698" y="68107"/>
                    </a:moveTo>
                    <a:lnTo>
                      <a:pt x="2053698" y="95454"/>
                    </a:lnTo>
                    <a:lnTo>
                      <a:pt x="2101490" y="95454"/>
                    </a:lnTo>
                    <a:lnTo>
                      <a:pt x="2101490" y="68107"/>
                    </a:lnTo>
                    <a:close/>
                    <a:moveTo>
                      <a:pt x="489049" y="67847"/>
                    </a:moveTo>
                    <a:lnTo>
                      <a:pt x="499207" y="67847"/>
                    </a:lnTo>
                    <a:lnTo>
                      <a:pt x="499207" y="112514"/>
                    </a:lnTo>
                    <a:cubicBezTo>
                      <a:pt x="499207" y="122671"/>
                      <a:pt x="493911" y="127750"/>
                      <a:pt x="483319" y="127750"/>
                    </a:cubicBezTo>
                    <a:cubicBezTo>
                      <a:pt x="478891" y="127750"/>
                      <a:pt x="473596" y="127663"/>
                      <a:pt x="467432" y="127490"/>
                    </a:cubicBezTo>
                    <a:cubicBezTo>
                      <a:pt x="467084" y="124538"/>
                      <a:pt x="466564" y="120935"/>
                      <a:pt x="465869" y="116681"/>
                    </a:cubicBezTo>
                    <a:cubicBezTo>
                      <a:pt x="472380" y="117376"/>
                      <a:pt x="477633" y="117723"/>
                      <a:pt x="481626" y="117723"/>
                    </a:cubicBezTo>
                    <a:cubicBezTo>
                      <a:pt x="486575" y="117723"/>
                      <a:pt x="489049" y="115422"/>
                      <a:pt x="489049" y="110821"/>
                    </a:cubicBezTo>
                    <a:close/>
                    <a:moveTo>
                      <a:pt x="895164" y="67326"/>
                    </a:moveTo>
                    <a:lnTo>
                      <a:pt x="895164" y="78395"/>
                    </a:lnTo>
                    <a:lnTo>
                      <a:pt x="968090" y="78395"/>
                    </a:lnTo>
                    <a:lnTo>
                      <a:pt x="968090" y="67326"/>
                    </a:lnTo>
                    <a:close/>
                    <a:moveTo>
                      <a:pt x="627385" y="66545"/>
                    </a:moveTo>
                    <a:cubicBezTo>
                      <a:pt x="624259" y="71797"/>
                      <a:pt x="621177" y="76919"/>
                      <a:pt x="618139" y="81911"/>
                    </a:cubicBezTo>
                    <a:cubicBezTo>
                      <a:pt x="628557" y="86382"/>
                      <a:pt x="638931" y="90918"/>
                      <a:pt x="649262" y="95519"/>
                    </a:cubicBezTo>
                    <a:cubicBezTo>
                      <a:pt x="659637" y="87619"/>
                      <a:pt x="666908" y="77961"/>
                      <a:pt x="671075" y="66545"/>
                    </a:cubicBezTo>
                    <a:close/>
                    <a:moveTo>
                      <a:pt x="1357926" y="61856"/>
                    </a:moveTo>
                    <a:lnTo>
                      <a:pt x="1421997" y="61856"/>
                    </a:lnTo>
                    <a:lnTo>
                      <a:pt x="1421997" y="71102"/>
                    </a:lnTo>
                    <a:cubicBezTo>
                      <a:pt x="1416961" y="83474"/>
                      <a:pt x="1410038" y="94261"/>
                      <a:pt x="1401226" y="103463"/>
                    </a:cubicBezTo>
                    <a:cubicBezTo>
                      <a:pt x="1410125" y="109627"/>
                      <a:pt x="1421085" y="114424"/>
                      <a:pt x="1434108" y="117853"/>
                    </a:cubicBezTo>
                    <a:cubicBezTo>
                      <a:pt x="1431416" y="121326"/>
                      <a:pt x="1429202" y="124668"/>
                      <a:pt x="1427466" y="127880"/>
                    </a:cubicBezTo>
                    <a:cubicBezTo>
                      <a:pt x="1414096" y="123409"/>
                      <a:pt x="1402810" y="117636"/>
                      <a:pt x="1393608" y="110560"/>
                    </a:cubicBezTo>
                    <a:cubicBezTo>
                      <a:pt x="1384319" y="118461"/>
                      <a:pt x="1373293" y="124929"/>
                      <a:pt x="1360531" y="129964"/>
                    </a:cubicBezTo>
                    <a:cubicBezTo>
                      <a:pt x="1358013" y="125884"/>
                      <a:pt x="1355930" y="122888"/>
                      <a:pt x="1354280" y="120978"/>
                    </a:cubicBezTo>
                    <a:cubicBezTo>
                      <a:pt x="1366738" y="116160"/>
                      <a:pt x="1377308" y="110474"/>
                      <a:pt x="1385990" y="103919"/>
                    </a:cubicBezTo>
                    <a:cubicBezTo>
                      <a:pt x="1376787" y="94760"/>
                      <a:pt x="1370363" y="83821"/>
                      <a:pt x="1366716" y="71102"/>
                    </a:cubicBezTo>
                    <a:lnTo>
                      <a:pt x="1357926" y="71102"/>
                    </a:lnTo>
                    <a:close/>
                    <a:moveTo>
                      <a:pt x="1085655" y="60684"/>
                    </a:moveTo>
                    <a:cubicBezTo>
                      <a:pt x="1089561" y="74401"/>
                      <a:pt x="1096072" y="85991"/>
                      <a:pt x="1105188" y="95454"/>
                    </a:cubicBezTo>
                    <a:cubicBezTo>
                      <a:pt x="1115432" y="85731"/>
                      <a:pt x="1122790" y="74141"/>
                      <a:pt x="1127261" y="60684"/>
                    </a:cubicBezTo>
                    <a:close/>
                    <a:moveTo>
                      <a:pt x="2043410" y="58731"/>
                    </a:moveTo>
                    <a:lnTo>
                      <a:pt x="2111778" y="58731"/>
                    </a:lnTo>
                    <a:lnTo>
                      <a:pt x="2111778" y="104831"/>
                    </a:lnTo>
                    <a:lnTo>
                      <a:pt x="2053698" y="104831"/>
                    </a:lnTo>
                    <a:lnTo>
                      <a:pt x="2053698" y="114337"/>
                    </a:lnTo>
                    <a:lnTo>
                      <a:pt x="2043410" y="114337"/>
                    </a:lnTo>
                    <a:close/>
                    <a:moveTo>
                      <a:pt x="885267" y="58471"/>
                    </a:moveTo>
                    <a:lnTo>
                      <a:pt x="977987" y="58471"/>
                    </a:lnTo>
                    <a:lnTo>
                      <a:pt x="977987" y="112253"/>
                    </a:lnTo>
                    <a:cubicBezTo>
                      <a:pt x="977987" y="122498"/>
                      <a:pt x="971910" y="127620"/>
                      <a:pt x="959755" y="127620"/>
                    </a:cubicBezTo>
                    <a:cubicBezTo>
                      <a:pt x="955675" y="127620"/>
                      <a:pt x="950683" y="127576"/>
                      <a:pt x="944779" y="127490"/>
                    </a:cubicBezTo>
                    <a:cubicBezTo>
                      <a:pt x="944606" y="126621"/>
                      <a:pt x="943911" y="123062"/>
                      <a:pt x="942696" y="116811"/>
                    </a:cubicBezTo>
                    <a:cubicBezTo>
                      <a:pt x="948686" y="117679"/>
                      <a:pt x="954156" y="118113"/>
                      <a:pt x="959104" y="118113"/>
                    </a:cubicBezTo>
                    <a:cubicBezTo>
                      <a:pt x="964921" y="118113"/>
                      <a:pt x="967916" y="115639"/>
                      <a:pt x="968090" y="110691"/>
                    </a:cubicBezTo>
                    <a:lnTo>
                      <a:pt x="968090" y="106654"/>
                    </a:lnTo>
                    <a:lnTo>
                      <a:pt x="895164" y="106654"/>
                    </a:lnTo>
                    <a:lnTo>
                      <a:pt x="895164" y="128792"/>
                    </a:lnTo>
                    <a:lnTo>
                      <a:pt x="885267" y="128792"/>
                    </a:lnTo>
                    <a:close/>
                    <a:moveTo>
                      <a:pt x="1502513" y="56908"/>
                    </a:moveTo>
                    <a:lnTo>
                      <a:pt x="1567625" y="56908"/>
                    </a:lnTo>
                    <a:cubicBezTo>
                      <a:pt x="1567538" y="58123"/>
                      <a:pt x="1566887" y="74011"/>
                      <a:pt x="1565672" y="104570"/>
                    </a:cubicBezTo>
                    <a:cubicBezTo>
                      <a:pt x="1565324" y="119503"/>
                      <a:pt x="1558509" y="127056"/>
                      <a:pt x="1545226" y="127229"/>
                    </a:cubicBezTo>
                    <a:cubicBezTo>
                      <a:pt x="1538108" y="127229"/>
                      <a:pt x="1531900" y="127099"/>
                      <a:pt x="1526604" y="126839"/>
                    </a:cubicBezTo>
                    <a:cubicBezTo>
                      <a:pt x="1526170" y="122845"/>
                      <a:pt x="1525519" y="119242"/>
                      <a:pt x="1524651" y="116030"/>
                    </a:cubicBezTo>
                    <a:cubicBezTo>
                      <a:pt x="1530641" y="116811"/>
                      <a:pt x="1536675" y="117289"/>
                      <a:pt x="1542752" y="117462"/>
                    </a:cubicBezTo>
                    <a:cubicBezTo>
                      <a:pt x="1551173" y="118070"/>
                      <a:pt x="1555427" y="113382"/>
                      <a:pt x="1555514" y="103398"/>
                    </a:cubicBezTo>
                    <a:cubicBezTo>
                      <a:pt x="1556209" y="91765"/>
                      <a:pt x="1556730" y="79307"/>
                      <a:pt x="1557077" y="66024"/>
                    </a:cubicBezTo>
                    <a:lnTo>
                      <a:pt x="1527776" y="66024"/>
                    </a:lnTo>
                    <a:cubicBezTo>
                      <a:pt x="1527516" y="79827"/>
                      <a:pt x="1525432" y="91244"/>
                      <a:pt x="1521526" y="100273"/>
                    </a:cubicBezTo>
                    <a:cubicBezTo>
                      <a:pt x="1516837" y="110604"/>
                      <a:pt x="1508764" y="120284"/>
                      <a:pt x="1497304" y="129313"/>
                    </a:cubicBezTo>
                    <a:cubicBezTo>
                      <a:pt x="1495047" y="126535"/>
                      <a:pt x="1492529" y="123713"/>
                      <a:pt x="1489751" y="120848"/>
                    </a:cubicBezTo>
                    <a:cubicBezTo>
                      <a:pt x="1500776" y="112253"/>
                      <a:pt x="1508112" y="104006"/>
                      <a:pt x="1511759" y="96105"/>
                    </a:cubicBezTo>
                    <a:cubicBezTo>
                      <a:pt x="1515318" y="89117"/>
                      <a:pt x="1517293" y="79089"/>
                      <a:pt x="1517684" y="66024"/>
                    </a:cubicBezTo>
                    <a:lnTo>
                      <a:pt x="1502513" y="66024"/>
                    </a:lnTo>
                    <a:close/>
                    <a:moveTo>
                      <a:pt x="1940514" y="53652"/>
                    </a:moveTo>
                    <a:lnTo>
                      <a:pt x="1951713" y="58731"/>
                    </a:lnTo>
                    <a:cubicBezTo>
                      <a:pt x="1940948" y="77223"/>
                      <a:pt x="1929445" y="94499"/>
                      <a:pt x="1917204" y="110560"/>
                    </a:cubicBezTo>
                    <a:cubicBezTo>
                      <a:pt x="1935131" y="109996"/>
                      <a:pt x="1955425" y="109193"/>
                      <a:pt x="1978084" y="108151"/>
                    </a:cubicBezTo>
                    <a:cubicBezTo>
                      <a:pt x="1973135" y="100642"/>
                      <a:pt x="1967687" y="92720"/>
                      <a:pt x="1961741" y="84385"/>
                    </a:cubicBezTo>
                    <a:lnTo>
                      <a:pt x="1970205" y="79046"/>
                    </a:lnTo>
                    <a:cubicBezTo>
                      <a:pt x="1982707" y="95281"/>
                      <a:pt x="1993255" y="110040"/>
                      <a:pt x="2001850" y="123322"/>
                    </a:cubicBezTo>
                    <a:lnTo>
                      <a:pt x="1991953" y="129834"/>
                    </a:lnTo>
                    <a:cubicBezTo>
                      <a:pt x="1989522" y="125840"/>
                      <a:pt x="1986939" y="121695"/>
                      <a:pt x="1984204" y="117397"/>
                    </a:cubicBezTo>
                    <a:cubicBezTo>
                      <a:pt x="1955555" y="118786"/>
                      <a:pt x="1932266" y="120197"/>
                      <a:pt x="1914339" y="121630"/>
                    </a:cubicBezTo>
                    <a:cubicBezTo>
                      <a:pt x="1911040" y="121977"/>
                      <a:pt x="1907046" y="122715"/>
                      <a:pt x="1902358" y="123843"/>
                    </a:cubicBezTo>
                    <a:lnTo>
                      <a:pt x="1896628" y="112774"/>
                    </a:lnTo>
                    <a:cubicBezTo>
                      <a:pt x="1900535" y="111212"/>
                      <a:pt x="1904138" y="108824"/>
                      <a:pt x="1907437" y="105612"/>
                    </a:cubicBezTo>
                    <a:cubicBezTo>
                      <a:pt x="1917594" y="93892"/>
                      <a:pt x="1928620" y="76572"/>
                      <a:pt x="1940514" y="53652"/>
                    </a:cubicBezTo>
                    <a:close/>
                    <a:moveTo>
                      <a:pt x="1636793" y="50918"/>
                    </a:moveTo>
                    <a:lnTo>
                      <a:pt x="1636793" y="66414"/>
                    </a:lnTo>
                    <a:lnTo>
                      <a:pt x="1702426" y="66414"/>
                    </a:lnTo>
                    <a:lnTo>
                      <a:pt x="1702426" y="50918"/>
                    </a:lnTo>
                    <a:close/>
                    <a:moveTo>
                      <a:pt x="1324198" y="49485"/>
                    </a:moveTo>
                    <a:lnTo>
                      <a:pt x="1324198" y="74098"/>
                    </a:lnTo>
                    <a:lnTo>
                      <a:pt x="1343211" y="74098"/>
                    </a:lnTo>
                    <a:lnTo>
                      <a:pt x="1343211" y="49485"/>
                    </a:lnTo>
                    <a:close/>
                    <a:moveTo>
                      <a:pt x="76181" y="48313"/>
                    </a:moveTo>
                    <a:lnTo>
                      <a:pt x="86469" y="48313"/>
                    </a:lnTo>
                    <a:lnTo>
                      <a:pt x="86469" y="64591"/>
                    </a:lnTo>
                    <a:lnTo>
                      <a:pt x="126708" y="64591"/>
                    </a:lnTo>
                    <a:lnTo>
                      <a:pt x="126708" y="74098"/>
                    </a:lnTo>
                    <a:lnTo>
                      <a:pt x="88552" y="74098"/>
                    </a:lnTo>
                    <a:cubicBezTo>
                      <a:pt x="99665" y="89117"/>
                      <a:pt x="113339" y="100837"/>
                      <a:pt x="129573" y="109258"/>
                    </a:cubicBezTo>
                    <a:cubicBezTo>
                      <a:pt x="127056" y="112384"/>
                      <a:pt x="124581" y="115466"/>
                      <a:pt x="122150" y="118504"/>
                    </a:cubicBezTo>
                    <a:cubicBezTo>
                      <a:pt x="107478" y="108911"/>
                      <a:pt x="95585" y="96561"/>
                      <a:pt x="86469" y="81455"/>
                    </a:cubicBezTo>
                    <a:lnTo>
                      <a:pt x="86469" y="129183"/>
                    </a:lnTo>
                    <a:lnTo>
                      <a:pt x="76181" y="129183"/>
                    </a:lnTo>
                    <a:lnTo>
                      <a:pt x="76181" y="81065"/>
                    </a:lnTo>
                    <a:cubicBezTo>
                      <a:pt x="66371" y="96084"/>
                      <a:pt x="53522" y="109041"/>
                      <a:pt x="37635" y="119937"/>
                    </a:cubicBezTo>
                    <a:cubicBezTo>
                      <a:pt x="34509" y="116377"/>
                      <a:pt x="31905" y="113642"/>
                      <a:pt x="29821" y="111732"/>
                    </a:cubicBezTo>
                    <a:cubicBezTo>
                      <a:pt x="48617" y="100794"/>
                      <a:pt x="63159" y="88249"/>
                      <a:pt x="73446" y="74098"/>
                    </a:cubicBezTo>
                    <a:lnTo>
                      <a:pt x="36853" y="74098"/>
                    </a:lnTo>
                    <a:lnTo>
                      <a:pt x="36853" y="64591"/>
                    </a:lnTo>
                    <a:lnTo>
                      <a:pt x="76181" y="64591"/>
                    </a:lnTo>
                    <a:close/>
                    <a:moveTo>
                      <a:pt x="1806364" y="43234"/>
                    </a:moveTo>
                    <a:lnTo>
                      <a:pt x="1806364" y="60815"/>
                    </a:lnTo>
                    <a:lnTo>
                      <a:pt x="1848817" y="60815"/>
                    </a:lnTo>
                    <a:lnTo>
                      <a:pt x="1848817" y="43234"/>
                    </a:lnTo>
                    <a:close/>
                    <a:moveTo>
                      <a:pt x="807634" y="36463"/>
                    </a:moveTo>
                    <a:cubicBezTo>
                      <a:pt x="806766" y="38980"/>
                      <a:pt x="805811" y="41498"/>
                      <a:pt x="804769" y="44016"/>
                    </a:cubicBezTo>
                    <a:cubicBezTo>
                      <a:pt x="806506" y="59816"/>
                      <a:pt x="810456" y="73490"/>
                      <a:pt x="816620" y="85036"/>
                    </a:cubicBezTo>
                    <a:cubicBezTo>
                      <a:pt x="824520" y="71319"/>
                      <a:pt x="828731" y="55128"/>
                      <a:pt x="829251" y="36463"/>
                    </a:cubicBezTo>
                    <a:close/>
                    <a:moveTo>
                      <a:pt x="6381" y="36202"/>
                    </a:moveTo>
                    <a:cubicBezTo>
                      <a:pt x="15930" y="42279"/>
                      <a:pt x="24395" y="48139"/>
                      <a:pt x="31774" y="53783"/>
                    </a:cubicBezTo>
                    <a:cubicBezTo>
                      <a:pt x="30472" y="55085"/>
                      <a:pt x="28128" y="57950"/>
                      <a:pt x="24742" y="62377"/>
                    </a:cubicBezTo>
                    <a:cubicBezTo>
                      <a:pt x="17537" y="56387"/>
                      <a:pt x="9289" y="50136"/>
                      <a:pt x="0" y="43625"/>
                    </a:cubicBezTo>
                    <a:close/>
                    <a:moveTo>
                      <a:pt x="2030518" y="33728"/>
                    </a:moveTo>
                    <a:lnTo>
                      <a:pt x="2129749" y="33728"/>
                    </a:lnTo>
                    <a:lnTo>
                      <a:pt x="2129749" y="43365"/>
                    </a:lnTo>
                    <a:lnTo>
                      <a:pt x="2030518" y="43365"/>
                    </a:lnTo>
                    <a:close/>
                    <a:moveTo>
                      <a:pt x="634026" y="32947"/>
                    </a:moveTo>
                    <a:lnTo>
                      <a:pt x="644314" y="37244"/>
                    </a:lnTo>
                    <a:cubicBezTo>
                      <a:pt x="640494" y="43972"/>
                      <a:pt x="636739" y="50527"/>
                      <a:pt x="633049" y="56908"/>
                    </a:cubicBezTo>
                    <a:lnTo>
                      <a:pt x="710338" y="56908"/>
                    </a:lnTo>
                    <a:lnTo>
                      <a:pt x="710338" y="66545"/>
                    </a:lnTo>
                    <a:lnTo>
                      <a:pt x="682405" y="66545"/>
                    </a:lnTo>
                    <a:cubicBezTo>
                      <a:pt x="678064" y="79697"/>
                      <a:pt x="670576" y="90940"/>
                      <a:pt x="659941" y="100273"/>
                    </a:cubicBezTo>
                    <a:cubicBezTo>
                      <a:pt x="673614" y="106437"/>
                      <a:pt x="687245" y="112687"/>
                      <a:pt x="700831" y="119025"/>
                    </a:cubicBezTo>
                    <a:lnTo>
                      <a:pt x="694450" y="129443"/>
                    </a:lnTo>
                    <a:cubicBezTo>
                      <a:pt x="681211" y="122498"/>
                      <a:pt x="666561" y="115227"/>
                      <a:pt x="650500" y="107630"/>
                    </a:cubicBezTo>
                    <a:cubicBezTo>
                      <a:pt x="635394" y="117788"/>
                      <a:pt x="615621" y="125102"/>
                      <a:pt x="591182" y="129573"/>
                    </a:cubicBezTo>
                    <a:cubicBezTo>
                      <a:pt x="589620" y="126274"/>
                      <a:pt x="587796" y="122715"/>
                      <a:pt x="585713" y="118895"/>
                    </a:cubicBezTo>
                    <a:cubicBezTo>
                      <a:pt x="607504" y="115552"/>
                      <a:pt x="625301" y="109996"/>
                      <a:pt x="639105" y="102226"/>
                    </a:cubicBezTo>
                    <a:cubicBezTo>
                      <a:pt x="627775" y="96930"/>
                      <a:pt x="615795" y="91461"/>
                      <a:pt x="603163" y="85818"/>
                    </a:cubicBezTo>
                    <a:cubicBezTo>
                      <a:pt x="607287" y="79654"/>
                      <a:pt x="611345" y="73229"/>
                      <a:pt x="615339" y="66545"/>
                    </a:cubicBezTo>
                    <a:lnTo>
                      <a:pt x="581155" y="66545"/>
                    </a:lnTo>
                    <a:lnTo>
                      <a:pt x="581155" y="56908"/>
                    </a:lnTo>
                    <a:lnTo>
                      <a:pt x="621004" y="56908"/>
                    </a:lnTo>
                    <a:cubicBezTo>
                      <a:pt x="625388" y="49225"/>
                      <a:pt x="629729" y="41238"/>
                      <a:pt x="634026" y="32947"/>
                    </a:cubicBezTo>
                    <a:close/>
                    <a:moveTo>
                      <a:pt x="311534" y="30212"/>
                    </a:moveTo>
                    <a:lnTo>
                      <a:pt x="389148" y="30212"/>
                    </a:lnTo>
                    <a:lnTo>
                      <a:pt x="389148" y="39067"/>
                    </a:lnTo>
                    <a:lnTo>
                      <a:pt x="355029" y="39067"/>
                    </a:lnTo>
                    <a:lnTo>
                      <a:pt x="355029" y="56517"/>
                    </a:lnTo>
                    <a:lnTo>
                      <a:pt x="386544" y="56517"/>
                    </a:lnTo>
                    <a:lnTo>
                      <a:pt x="386544" y="65373"/>
                    </a:lnTo>
                    <a:lnTo>
                      <a:pt x="355029" y="65373"/>
                    </a:lnTo>
                    <a:lnTo>
                      <a:pt x="355029" y="91157"/>
                    </a:lnTo>
                    <a:lnTo>
                      <a:pt x="391232" y="91157"/>
                    </a:lnTo>
                    <a:lnTo>
                      <a:pt x="391232" y="100012"/>
                    </a:lnTo>
                    <a:lnTo>
                      <a:pt x="309451" y="100012"/>
                    </a:lnTo>
                    <a:lnTo>
                      <a:pt x="309451" y="91157"/>
                    </a:lnTo>
                    <a:lnTo>
                      <a:pt x="345393" y="91157"/>
                    </a:lnTo>
                    <a:lnTo>
                      <a:pt x="345393" y="65373"/>
                    </a:lnTo>
                    <a:lnTo>
                      <a:pt x="314008" y="65373"/>
                    </a:lnTo>
                    <a:lnTo>
                      <a:pt x="314008" y="56517"/>
                    </a:lnTo>
                    <a:lnTo>
                      <a:pt x="345393" y="56517"/>
                    </a:lnTo>
                    <a:lnTo>
                      <a:pt x="345393" y="39067"/>
                    </a:lnTo>
                    <a:lnTo>
                      <a:pt x="311534" y="39067"/>
                    </a:lnTo>
                    <a:close/>
                    <a:moveTo>
                      <a:pt x="93501" y="27868"/>
                    </a:moveTo>
                    <a:cubicBezTo>
                      <a:pt x="104527" y="35334"/>
                      <a:pt x="114901" y="42974"/>
                      <a:pt x="124625" y="50787"/>
                    </a:cubicBezTo>
                    <a:lnTo>
                      <a:pt x="117723" y="58861"/>
                    </a:lnTo>
                    <a:cubicBezTo>
                      <a:pt x="108173" y="50353"/>
                      <a:pt x="98015" y="42323"/>
                      <a:pt x="87250" y="34770"/>
                    </a:cubicBezTo>
                    <a:close/>
                    <a:moveTo>
                      <a:pt x="68889" y="27868"/>
                    </a:moveTo>
                    <a:lnTo>
                      <a:pt x="75790" y="34900"/>
                    </a:lnTo>
                    <a:cubicBezTo>
                      <a:pt x="65025" y="44363"/>
                      <a:pt x="54738" y="52437"/>
                      <a:pt x="44927" y="59122"/>
                    </a:cubicBezTo>
                    <a:cubicBezTo>
                      <a:pt x="43104" y="56344"/>
                      <a:pt x="40977" y="53565"/>
                      <a:pt x="38546" y="50787"/>
                    </a:cubicBezTo>
                    <a:cubicBezTo>
                      <a:pt x="50006" y="43668"/>
                      <a:pt x="60120" y="36029"/>
                      <a:pt x="68889" y="27868"/>
                    </a:cubicBezTo>
                    <a:close/>
                    <a:moveTo>
                      <a:pt x="303460" y="17320"/>
                    </a:moveTo>
                    <a:lnTo>
                      <a:pt x="303460" y="113816"/>
                    </a:lnTo>
                    <a:lnTo>
                      <a:pt x="397352" y="113816"/>
                    </a:lnTo>
                    <a:lnTo>
                      <a:pt x="397352" y="17320"/>
                    </a:lnTo>
                    <a:close/>
                    <a:moveTo>
                      <a:pt x="1806364" y="17189"/>
                    </a:moveTo>
                    <a:lnTo>
                      <a:pt x="1806364" y="34509"/>
                    </a:lnTo>
                    <a:lnTo>
                      <a:pt x="1848817" y="34509"/>
                    </a:lnTo>
                    <a:lnTo>
                      <a:pt x="1848817" y="17189"/>
                    </a:lnTo>
                    <a:close/>
                    <a:moveTo>
                      <a:pt x="1324198" y="16668"/>
                    </a:moveTo>
                    <a:lnTo>
                      <a:pt x="1324198" y="40890"/>
                    </a:lnTo>
                    <a:lnTo>
                      <a:pt x="1343211" y="40890"/>
                    </a:lnTo>
                    <a:lnTo>
                      <a:pt x="1343211" y="16668"/>
                    </a:lnTo>
                    <a:close/>
                    <a:moveTo>
                      <a:pt x="40369" y="10027"/>
                    </a:moveTo>
                    <a:lnTo>
                      <a:pt x="124234" y="10027"/>
                    </a:lnTo>
                    <a:lnTo>
                      <a:pt x="124234" y="31644"/>
                    </a:lnTo>
                    <a:lnTo>
                      <a:pt x="113816" y="31644"/>
                    </a:lnTo>
                    <a:lnTo>
                      <a:pt x="113816" y="19924"/>
                    </a:lnTo>
                    <a:lnTo>
                      <a:pt x="50787" y="19924"/>
                    </a:lnTo>
                    <a:lnTo>
                      <a:pt x="50787" y="32035"/>
                    </a:lnTo>
                    <a:lnTo>
                      <a:pt x="40369" y="32035"/>
                    </a:lnTo>
                    <a:close/>
                    <a:moveTo>
                      <a:pt x="224135" y="8855"/>
                    </a:moveTo>
                    <a:lnTo>
                      <a:pt x="234162" y="8855"/>
                    </a:lnTo>
                    <a:lnTo>
                      <a:pt x="234162" y="117853"/>
                    </a:lnTo>
                    <a:lnTo>
                      <a:pt x="224135" y="117853"/>
                    </a:lnTo>
                    <a:close/>
                    <a:moveTo>
                      <a:pt x="1796727" y="8334"/>
                    </a:moveTo>
                    <a:lnTo>
                      <a:pt x="1858454" y="8334"/>
                    </a:lnTo>
                    <a:lnTo>
                      <a:pt x="1858454" y="73186"/>
                    </a:lnTo>
                    <a:lnTo>
                      <a:pt x="1848817" y="73186"/>
                    </a:lnTo>
                    <a:lnTo>
                      <a:pt x="1848817" y="69670"/>
                    </a:lnTo>
                    <a:lnTo>
                      <a:pt x="1826809" y="69670"/>
                    </a:lnTo>
                    <a:cubicBezTo>
                      <a:pt x="1829501" y="77483"/>
                      <a:pt x="1833190" y="84516"/>
                      <a:pt x="1837878" y="90766"/>
                    </a:cubicBezTo>
                    <a:cubicBezTo>
                      <a:pt x="1845692" y="85818"/>
                      <a:pt x="1853939" y="79697"/>
                      <a:pt x="1862621" y="72405"/>
                    </a:cubicBezTo>
                    <a:lnTo>
                      <a:pt x="1869523" y="80609"/>
                    </a:lnTo>
                    <a:cubicBezTo>
                      <a:pt x="1859973" y="87294"/>
                      <a:pt x="1851465" y="93024"/>
                      <a:pt x="1843999" y="97798"/>
                    </a:cubicBezTo>
                    <a:cubicBezTo>
                      <a:pt x="1851552" y="105438"/>
                      <a:pt x="1861058" y="111559"/>
                      <a:pt x="1872518" y="116160"/>
                    </a:cubicBezTo>
                    <a:cubicBezTo>
                      <a:pt x="1869306" y="119285"/>
                      <a:pt x="1866528" y="122454"/>
                      <a:pt x="1864184" y="125666"/>
                    </a:cubicBezTo>
                    <a:cubicBezTo>
                      <a:pt x="1840049" y="112991"/>
                      <a:pt x="1824509" y="94326"/>
                      <a:pt x="1817563" y="69670"/>
                    </a:cubicBezTo>
                    <a:lnTo>
                      <a:pt x="1806364" y="69670"/>
                    </a:lnTo>
                    <a:lnTo>
                      <a:pt x="1806364" y="113946"/>
                    </a:lnTo>
                    <a:cubicBezTo>
                      <a:pt x="1812181" y="111342"/>
                      <a:pt x="1819777" y="107522"/>
                      <a:pt x="1829153" y="102487"/>
                    </a:cubicBezTo>
                    <a:cubicBezTo>
                      <a:pt x="1829240" y="106480"/>
                      <a:pt x="1829457" y="109909"/>
                      <a:pt x="1829804" y="112774"/>
                    </a:cubicBezTo>
                    <a:cubicBezTo>
                      <a:pt x="1822078" y="116507"/>
                      <a:pt x="1814568" y="120544"/>
                      <a:pt x="1807276" y="124885"/>
                    </a:cubicBezTo>
                    <a:cubicBezTo>
                      <a:pt x="1805539" y="125840"/>
                      <a:pt x="1803195" y="127663"/>
                      <a:pt x="1800243" y="130355"/>
                    </a:cubicBezTo>
                    <a:lnTo>
                      <a:pt x="1792821" y="120588"/>
                    </a:lnTo>
                    <a:cubicBezTo>
                      <a:pt x="1795425" y="118331"/>
                      <a:pt x="1796727" y="115466"/>
                      <a:pt x="1796727" y="111993"/>
                    </a:cubicBezTo>
                    <a:close/>
                    <a:moveTo>
                      <a:pt x="2037940" y="8204"/>
                    </a:moveTo>
                    <a:lnTo>
                      <a:pt x="2150454" y="8204"/>
                    </a:lnTo>
                    <a:lnTo>
                      <a:pt x="2150454" y="109519"/>
                    </a:lnTo>
                    <a:cubicBezTo>
                      <a:pt x="2150454" y="121847"/>
                      <a:pt x="2144898" y="128011"/>
                      <a:pt x="2133786" y="128011"/>
                    </a:cubicBezTo>
                    <a:cubicBezTo>
                      <a:pt x="2127535" y="128011"/>
                      <a:pt x="2118984" y="127967"/>
                      <a:pt x="2108132" y="127880"/>
                    </a:cubicBezTo>
                    <a:cubicBezTo>
                      <a:pt x="2107871" y="124929"/>
                      <a:pt x="2107133" y="121195"/>
                      <a:pt x="2105918" y="116681"/>
                    </a:cubicBezTo>
                    <a:cubicBezTo>
                      <a:pt x="2116509" y="117289"/>
                      <a:pt x="2124800" y="117593"/>
                      <a:pt x="2130791" y="117593"/>
                    </a:cubicBezTo>
                    <a:cubicBezTo>
                      <a:pt x="2136781" y="117593"/>
                      <a:pt x="2139776" y="114120"/>
                      <a:pt x="2139776" y="107175"/>
                    </a:cubicBezTo>
                    <a:lnTo>
                      <a:pt x="2139776" y="17841"/>
                    </a:lnTo>
                    <a:lnTo>
                      <a:pt x="2037940" y="17841"/>
                    </a:lnTo>
                    <a:close/>
                    <a:moveTo>
                      <a:pt x="1371600" y="8204"/>
                    </a:moveTo>
                    <a:lnTo>
                      <a:pt x="1415225" y="8204"/>
                    </a:lnTo>
                    <a:lnTo>
                      <a:pt x="1415225" y="39588"/>
                    </a:lnTo>
                    <a:cubicBezTo>
                      <a:pt x="1415225" y="43495"/>
                      <a:pt x="1417178" y="45448"/>
                      <a:pt x="1421085" y="45448"/>
                    </a:cubicBezTo>
                    <a:cubicBezTo>
                      <a:pt x="1425947" y="45535"/>
                      <a:pt x="1430461" y="45405"/>
                      <a:pt x="1434629" y="45057"/>
                    </a:cubicBezTo>
                    <a:lnTo>
                      <a:pt x="1432805" y="54824"/>
                    </a:lnTo>
                    <a:cubicBezTo>
                      <a:pt x="1427336" y="54998"/>
                      <a:pt x="1422605" y="55085"/>
                      <a:pt x="1418611" y="55085"/>
                    </a:cubicBezTo>
                    <a:cubicBezTo>
                      <a:pt x="1409843" y="55085"/>
                      <a:pt x="1405458" y="50049"/>
                      <a:pt x="1405458" y="39979"/>
                    </a:cubicBezTo>
                    <a:lnTo>
                      <a:pt x="1405458" y="17450"/>
                    </a:lnTo>
                    <a:lnTo>
                      <a:pt x="1381367" y="17450"/>
                    </a:lnTo>
                    <a:lnTo>
                      <a:pt x="1381367" y="25263"/>
                    </a:lnTo>
                    <a:cubicBezTo>
                      <a:pt x="1381367" y="40196"/>
                      <a:pt x="1375203" y="51699"/>
                      <a:pt x="1362875" y="59773"/>
                    </a:cubicBezTo>
                    <a:cubicBezTo>
                      <a:pt x="1360704" y="57168"/>
                      <a:pt x="1358360" y="54520"/>
                      <a:pt x="1355843" y="51829"/>
                    </a:cubicBezTo>
                    <a:cubicBezTo>
                      <a:pt x="1366348" y="46099"/>
                      <a:pt x="1371600" y="37157"/>
                      <a:pt x="1371600" y="25003"/>
                    </a:cubicBezTo>
                    <a:close/>
                    <a:moveTo>
                      <a:pt x="1314431" y="8074"/>
                    </a:moveTo>
                    <a:lnTo>
                      <a:pt x="1352978" y="8074"/>
                    </a:lnTo>
                    <a:lnTo>
                      <a:pt x="1352978" y="113425"/>
                    </a:lnTo>
                    <a:cubicBezTo>
                      <a:pt x="1352978" y="122628"/>
                      <a:pt x="1348767" y="127229"/>
                      <a:pt x="1340346" y="127229"/>
                    </a:cubicBezTo>
                    <a:cubicBezTo>
                      <a:pt x="1336439" y="127229"/>
                      <a:pt x="1332185" y="127142"/>
                      <a:pt x="1327584" y="126969"/>
                    </a:cubicBezTo>
                    <a:cubicBezTo>
                      <a:pt x="1327323" y="124538"/>
                      <a:pt x="1326803" y="121326"/>
                      <a:pt x="1326021" y="117332"/>
                    </a:cubicBezTo>
                    <a:cubicBezTo>
                      <a:pt x="1330622" y="117853"/>
                      <a:pt x="1334573" y="118113"/>
                      <a:pt x="1337872" y="118113"/>
                    </a:cubicBezTo>
                    <a:cubicBezTo>
                      <a:pt x="1341431" y="118113"/>
                      <a:pt x="1343211" y="116117"/>
                      <a:pt x="1343211" y="112123"/>
                    </a:cubicBezTo>
                    <a:lnTo>
                      <a:pt x="1343211" y="82692"/>
                    </a:lnTo>
                    <a:lnTo>
                      <a:pt x="1324198" y="82692"/>
                    </a:lnTo>
                    <a:cubicBezTo>
                      <a:pt x="1323981" y="103441"/>
                      <a:pt x="1320031" y="119155"/>
                      <a:pt x="1312348" y="129834"/>
                    </a:cubicBezTo>
                    <a:cubicBezTo>
                      <a:pt x="1310091" y="127316"/>
                      <a:pt x="1307399" y="124885"/>
                      <a:pt x="1304274" y="122541"/>
                    </a:cubicBezTo>
                    <a:cubicBezTo>
                      <a:pt x="1311045" y="113078"/>
                      <a:pt x="1314431" y="99187"/>
                      <a:pt x="1314431" y="80869"/>
                    </a:cubicBezTo>
                    <a:close/>
                    <a:moveTo>
                      <a:pt x="293433" y="8074"/>
                    </a:moveTo>
                    <a:lnTo>
                      <a:pt x="407380" y="8074"/>
                    </a:lnTo>
                    <a:lnTo>
                      <a:pt x="407380" y="129573"/>
                    </a:lnTo>
                    <a:lnTo>
                      <a:pt x="397352" y="129573"/>
                    </a:lnTo>
                    <a:lnTo>
                      <a:pt x="397352" y="123062"/>
                    </a:lnTo>
                    <a:lnTo>
                      <a:pt x="303460" y="123062"/>
                    </a:lnTo>
                    <a:lnTo>
                      <a:pt x="303460" y="129703"/>
                    </a:lnTo>
                    <a:lnTo>
                      <a:pt x="293433" y="129703"/>
                    </a:lnTo>
                    <a:close/>
                    <a:moveTo>
                      <a:pt x="1749326" y="7943"/>
                    </a:moveTo>
                    <a:lnTo>
                      <a:pt x="1788784" y="7943"/>
                    </a:lnTo>
                    <a:lnTo>
                      <a:pt x="1788784" y="17059"/>
                    </a:lnTo>
                    <a:cubicBezTo>
                      <a:pt x="1784530" y="29300"/>
                      <a:pt x="1780449" y="41368"/>
                      <a:pt x="1776543" y="53262"/>
                    </a:cubicBezTo>
                    <a:cubicBezTo>
                      <a:pt x="1783488" y="62725"/>
                      <a:pt x="1787438" y="71233"/>
                      <a:pt x="1788393" y="78786"/>
                    </a:cubicBezTo>
                    <a:cubicBezTo>
                      <a:pt x="1790911" y="95368"/>
                      <a:pt x="1786787" y="104657"/>
                      <a:pt x="1776022" y="106654"/>
                    </a:cubicBezTo>
                    <a:cubicBezTo>
                      <a:pt x="1772115" y="107435"/>
                      <a:pt x="1767731" y="107522"/>
                      <a:pt x="1762869" y="106914"/>
                    </a:cubicBezTo>
                    <a:cubicBezTo>
                      <a:pt x="1762174" y="103355"/>
                      <a:pt x="1761220" y="99708"/>
                      <a:pt x="1760004" y="95975"/>
                    </a:cubicBezTo>
                    <a:cubicBezTo>
                      <a:pt x="1764605" y="97104"/>
                      <a:pt x="1768599" y="97451"/>
                      <a:pt x="1771985" y="97017"/>
                    </a:cubicBezTo>
                    <a:cubicBezTo>
                      <a:pt x="1777888" y="95888"/>
                      <a:pt x="1779885" y="89681"/>
                      <a:pt x="1777975" y="78395"/>
                    </a:cubicBezTo>
                    <a:cubicBezTo>
                      <a:pt x="1776760" y="71450"/>
                      <a:pt x="1772810" y="63636"/>
                      <a:pt x="1766125" y="54955"/>
                    </a:cubicBezTo>
                    <a:cubicBezTo>
                      <a:pt x="1769250" y="45492"/>
                      <a:pt x="1773330" y="32860"/>
                      <a:pt x="1778366" y="17059"/>
                    </a:cubicBezTo>
                    <a:lnTo>
                      <a:pt x="1759092" y="17059"/>
                    </a:lnTo>
                    <a:lnTo>
                      <a:pt x="1759092" y="130745"/>
                    </a:lnTo>
                    <a:lnTo>
                      <a:pt x="1749326" y="130745"/>
                    </a:lnTo>
                    <a:close/>
                    <a:moveTo>
                      <a:pt x="1521135" y="7292"/>
                    </a:moveTo>
                    <a:lnTo>
                      <a:pt x="1530381" y="10808"/>
                    </a:lnTo>
                    <a:cubicBezTo>
                      <a:pt x="1522307" y="31037"/>
                      <a:pt x="1510891" y="48183"/>
                      <a:pt x="1496132" y="62247"/>
                    </a:cubicBezTo>
                    <a:cubicBezTo>
                      <a:pt x="1493006" y="59035"/>
                      <a:pt x="1490402" y="56647"/>
                      <a:pt x="1488318" y="55085"/>
                    </a:cubicBezTo>
                    <a:cubicBezTo>
                      <a:pt x="1501862" y="43191"/>
                      <a:pt x="1512801" y="27260"/>
                      <a:pt x="1521135" y="7292"/>
                    </a:cubicBezTo>
                    <a:close/>
                    <a:moveTo>
                      <a:pt x="1928794" y="7032"/>
                    </a:moveTo>
                    <a:lnTo>
                      <a:pt x="1939081" y="11329"/>
                    </a:lnTo>
                    <a:cubicBezTo>
                      <a:pt x="1927361" y="35725"/>
                      <a:pt x="1912255" y="55692"/>
                      <a:pt x="1893763" y="71233"/>
                    </a:cubicBezTo>
                    <a:cubicBezTo>
                      <a:pt x="1891506" y="68368"/>
                      <a:pt x="1888728" y="65590"/>
                      <a:pt x="1885429" y="62898"/>
                    </a:cubicBezTo>
                    <a:cubicBezTo>
                      <a:pt x="1904789" y="47098"/>
                      <a:pt x="1919244" y="28476"/>
                      <a:pt x="1928794" y="7032"/>
                    </a:cubicBezTo>
                    <a:close/>
                    <a:moveTo>
                      <a:pt x="1968642" y="5209"/>
                    </a:moveTo>
                    <a:cubicBezTo>
                      <a:pt x="1977064" y="27868"/>
                      <a:pt x="1992734" y="45839"/>
                      <a:pt x="2015653" y="59122"/>
                    </a:cubicBezTo>
                    <a:cubicBezTo>
                      <a:pt x="2013309" y="61553"/>
                      <a:pt x="2010618" y="64938"/>
                      <a:pt x="2007580" y="69279"/>
                    </a:cubicBezTo>
                    <a:cubicBezTo>
                      <a:pt x="1983618" y="52784"/>
                      <a:pt x="1967427" y="32686"/>
                      <a:pt x="1959006" y="8985"/>
                    </a:cubicBezTo>
                    <a:close/>
                    <a:moveTo>
                      <a:pt x="253696" y="4037"/>
                    </a:moveTo>
                    <a:lnTo>
                      <a:pt x="263853" y="4037"/>
                    </a:lnTo>
                    <a:lnTo>
                      <a:pt x="263853" y="128011"/>
                    </a:lnTo>
                    <a:lnTo>
                      <a:pt x="253696" y="128011"/>
                    </a:lnTo>
                    <a:close/>
                    <a:moveTo>
                      <a:pt x="194965" y="4037"/>
                    </a:moveTo>
                    <a:lnTo>
                      <a:pt x="205122" y="4037"/>
                    </a:lnTo>
                    <a:lnTo>
                      <a:pt x="205122" y="50657"/>
                    </a:lnTo>
                    <a:cubicBezTo>
                      <a:pt x="205122" y="73229"/>
                      <a:pt x="203646" y="89117"/>
                      <a:pt x="200695" y="98319"/>
                    </a:cubicBezTo>
                    <a:cubicBezTo>
                      <a:pt x="198177" y="108130"/>
                      <a:pt x="191101" y="118765"/>
                      <a:pt x="179468" y="130224"/>
                    </a:cubicBezTo>
                    <a:cubicBezTo>
                      <a:pt x="176950" y="127012"/>
                      <a:pt x="174476" y="124147"/>
                      <a:pt x="172045" y="121630"/>
                    </a:cubicBezTo>
                    <a:cubicBezTo>
                      <a:pt x="182724" y="111819"/>
                      <a:pt x="189148" y="102443"/>
                      <a:pt x="191318" y="93501"/>
                    </a:cubicBezTo>
                    <a:cubicBezTo>
                      <a:pt x="193749" y="85861"/>
                      <a:pt x="194965" y="71580"/>
                      <a:pt x="194965" y="50657"/>
                    </a:cubicBezTo>
                    <a:close/>
                    <a:moveTo>
                      <a:pt x="750596" y="3646"/>
                    </a:moveTo>
                    <a:lnTo>
                      <a:pt x="759972" y="3646"/>
                    </a:lnTo>
                    <a:lnTo>
                      <a:pt x="759972" y="21357"/>
                    </a:lnTo>
                    <a:lnTo>
                      <a:pt x="775990" y="21357"/>
                    </a:lnTo>
                    <a:lnTo>
                      <a:pt x="775990" y="29951"/>
                    </a:lnTo>
                    <a:lnTo>
                      <a:pt x="759972" y="29951"/>
                    </a:lnTo>
                    <a:lnTo>
                      <a:pt x="759972" y="43234"/>
                    </a:lnTo>
                    <a:lnTo>
                      <a:pt x="766353" y="43234"/>
                    </a:lnTo>
                    <a:cubicBezTo>
                      <a:pt x="774166" y="34466"/>
                      <a:pt x="781285" y="24959"/>
                      <a:pt x="787710" y="14715"/>
                    </a:cubicBezTo>
                    <a:lnTo>
                      <a:pt x="795523" y="19794"/>
                    </a:lnTo>
                    <a:cubicBezTo>
                      <a:pt x="790227" y="27694"/>
                      <a:pt x="784324" y="35508"/>
                      <a:pt x="777813" y="43234"/>
                    </a:cubicBezTo>
                    <a:lnTo>
                      <a:pt x="787449" y="43234"/>
                    </a:lnTo>
                    <a:lnTo>
                      <a:pt x="787449" y="51829"/>
                    </a:lnTo>
                    <a:lnTo>
                      <a:pt x="770390" y="51829"/>
                    </a:lnTo>
                    <a:cubicBezTo>
                      <a:pt x="766917" y="55736"/>
                      <a:pt x="763358" y="59512"/>
                      <a:pt x="759712" y="63159"/>
                    </a:cubicBezTo>
                    <a:lnTo>
                      <a:pt x="781068" y="63159"/>
                    </a:lnTo>
                    <a:lnTo>
                      <a:pt x="781068" y="70972"/>
                    </a:lnTo>
                    <a:lnTo>
                      <a:pt x="764269" y="87511"/>
                    </a:lnTo>
                    <a:lnTo>
                      <a:pt x="764269" y="89855"/>
                    </a:lnTo>
                    <a:cubicBezTo>
                      <a:pt x="771301" y="88639"/>
                      <a:pt x="779072" y="87250"/>
                      <a:pt x="787580" y="85688"/>
                    </a:cubicBezTo>
                    <a:cubicBezTo>
                      <a:pt x="787319" y="88987"/>
                      <a:pt x="787146" y="91982"/>
                      <a:pt x="787059" y="94673"/>
                    </a:cubicBezTo>
                    <a:cubicBezTo>
                      <a:pt x="779940" y="95888"/>
                      <a:pt x="772343" y="97234"/>
                      <a:pt x="764269" y="98710"/>
                    </a:cubicBezTo>
                    <a:lnTo>
                      <a:pt x="764269" y="112904"/>
                    </a:lnTo>
                    <a:cubicBezTo>
                      <a:pt x="764877" y="123670"/>
                      <a:pt x="759842" y="128835"/>
                      <a:pt x="749163" y="128401"/>
                    </a:cubicBezTo>
                    <a:cubicBezTo>
                      <a:pt x="745430" y="128401"/>
                      <a:pt x="740612" y="128314"/>
                      <a:pt x="734708" y="128141"/>
                    </a:cubicBezTo>
                    <a:cubicBezTo>
                      <a:pt x="734361" y="125363"/>
                      <a:pt x="733927" y="122107"/>
                      <a:pt x="733406" y="118374"/>
                    </a:cubicBezTo>
                    <a:cubicBezTo>
                      <a:pt x="737486" y="118808"/>
                      <a:pt x="742131" y="119068"/>
                      <a:pt x="747340" y="119155"/>
                    </a:cubicBezTo>
                    <a:cubicBezTo>
                      <a:pt x="752810" y="119676"/>
                      <a:pt x="755327" y="117245"/>
                      <a:pt x="754893" y="111863"/>
                    </a:cubicBezTo>
                    <a:lnTo>
                      <a:pt x="754893" y="100403"/>
                    </a:lnTo>
                    <a:cubicBezTo>
                      <a:pt x="746472" y="101966"/>
                      <a:pt x="737617" y="103659"/>
                      <a:pt x="728327" y="105482"/>
                    </a:cubicBezTo>
                    <a:lnTo>
                      <a:pt x="726765" y="95975"/>
                    </a:lnTo>
                    <a:cubicBezTo>
                      <a:pt x="733970" y="94933"/>
                      <a:pt x="743347" y="93458"/>
                      <a:pt x="754893" y="91548"/>
                    </a:cubicBezTo>
                    <a:lnTo>
                      <a:pt x="754893" y="85036"/>
                    </a:lnTo>
                    <a:lnTo>
                      <a:pt x="768567" y="71493"/>
                    </a:lnTo>
                    <a:lnTo>
                      <a:pt x="751117" y="71493"/>
                    </a:lnTo>
                    <a:cubicBezTo>
                      <a:pt x="743911" y="78091"/>
                      <a:pt x="736705" y="84168"/>
                      <a:pt x="729499" y="89724"/>
                    </a:cubicBezTo>
                    <a:cubicBezTo>
                      <a:pt x="727763" y="87294"/>
                      <a:pt x="725723" y="84819"/>
                      <a:pt x="723379" y="82302"/>
                    </a:cubicBezTo>
                    <a:cubicBezTo>
                      <a:pt x="728414" y="78742"/>
                      <a:pt x="733102" y="75139"/>
                      <a:pt x="737443" y="71493"/>
                    </a:cubicBezTo>
                    <a:lnTo>
                      <a:pt x="726635" y="71493"/>
                    </a:lnTo>
                    <a:lnTo>
                      <a:pt x="726635" y="63159"/>
                    </a:lnTo>
                    <a:lnTo>
                      <a:pt x="746819" y="63159"/>
                    </a:lnTo>
                    <a:cubicBezTo>
                      <a:pt x="750900" y="59512"/>
                      <a:pt x="754850" y="55736"/>
                      <a:pt x="758670" y="51829"/>
                    </a:cubicBezTo>
                    <a:lnTo>
                      <a:pt x="724942" y="51829"/>
                    </a:lnTo>
                    <a:lnTo>
                      <a:pt x="724942" y="43234"/>
                    </a:lnTo>
                    <a:lnTo>
                      <a:pt x="750596" y="43234"/>
                    </a:lnTo>
                    <a:lnTo>
                      <a:pt x="750596" y="29951"/>
                    </a:lnTo>
                    <a:lnTo>
                      <a:pt x="730151" y="29951"/>
                    </a:lnTo>
                    <a:lnTo>
                      <a:pt x="730151" y="21357"/>
                    </a:lnTo>
                    <a:lnTo>
                      <a:pt x="750596" y="21357"/>
                    </a:lnTo>
                    <a:close/>
                    <a:moveTo>
                      <a:pt x="11720" y="3646"/>
                    </a:moveTo>
                    <a:cubicBezTo>
                      <a:pt x="21357" y="10244"/>
                      <a:pt x="29908" y="16495"/>
                      <a:pt x="37374" y="22398"/>
                    </a:cubicBezTo>
                    <a:cubicBezTo>
                      <a:pt x="34596" y="25611"/>
                      <a:pt x="32165" y="28432"/>
                      <a:pt x="30082" y="30863"/>
                    </a:cubicBezTo>
                    <a:cubicBezTo>
                      <a:pt x="20445" y="22615"/>
                      <a:pt x="12197" y="16017"/>
                      <a:pt x="5339" y="11069"/>
                    </a:cubicBezTo>
                    <a:close/>
                    <a:moveTo>
                      <a:pt x="807374" y="3516"/>
                    </a:moveTo>
                    <a:lnTo>
                      <a:pt x="816880" y="5860"/>
                    </a:lnTo>
                    <a:cubicBezTo>
                      <a:pt x="815144" y="12979"/>
                      <a:pt x="813147" y="20054"/>
                      <a:pt x="810890" y="27086"/>
                    </a:cubicBezTo>
                    <a:lnTo>
                      <a:pt x="851520" y="27086"/>
                    </a:lnTo>
                    <a:lnTo>
                      <a:pt x="851520" y="36463"/>
                    </a:lnTo>
                    <a:lnTo>
                      <a:pt x="838758" y="36463"/>
                    </a:lnTo>
                    <a:cubicBezTo>
                      <a:pt x="838150" y="58861"/>
                      <a:pt x="832681" y="78135"/>
                      <a:pt x="822350" y="94282"/>
                    </a:cubicBezTo>
                    <a:cubicBezTo>
                      <a:pt x="830250" y="105134"/>
                      <a:pt x="840624" y="113599"/>
                      <a:pt x="853473" y="119676"/>
                    </a:cubicBezTo>
                    <a:cubicBezTo>
                      <a:pt x="851042" y="123236"/>
                      <a:pt x="849002" y="126448"/>
                      <a:pt x="847353" y="129313"/>
                    </a:cubicBezTo>
                    <a:cubicBezTo>
                      <a:pt x="834677" y="122020"/>
                      <a:pt x="824346" y="113122"/>
                      <a:pt x="816359" y="102617"/>
                    </a:cubicBezTo>
                    <a:cubicBezTo>
                      <a:pt x="807591" y="113556"/>
                      <a:pt x="796218" y="122888"/>
                      <a:pt x="782240" y="130615"/>
                    </a:cubicBezTo>
                    <a:cubicBezTo>
                      <a:pt x="780678" y="128358"/>
                      <a:pt x="778551" y="125493"/>
                      <a:pt x="775859" y="122020"/>
                    </a:cubicBezTo>
                    <a:cubicBezTo>
                      <a:pt x="790358" y="114641"/>
                      <a:pt x="801948" y="105308"/>
                      <a:pt x="810629" y="94022"/>
                    </a:cubicBezTo>
                    <a:cubicBezTo>
                      <a:pt x="804552" y="83864"/>
                      <a:pt x="800428" y="72405"/>
                      <a:pt x="798258" y="59643"/>
                    </a:cubicBezTo>
                    <a:cubicBezTo>
                      <a:pt x="796261" y="63897"/>
                      <a:pt x="794221" y="68107"/>
                      <a:pt x="792138" y="72274"/>
                    </a:cubicBezTo>
                    <a:cubicBezTo>
                      <a:pt x="789359" y="70451"/>
                      <a:pt x="786581" y="68802"/>
                      <a:pt x="783803" y="67326"/>
                    </a:cubicBezTo>
                    <a:cubicBezTo>
                      <a:pt x="793613" y="49268"/>
                      <a:pt x="801470" y="27998"/>
                      <a:pt x="807374" y="3516"/>
                    </a:cubicBezTo>
                    <a:close/>
                    <a:moveTo>
                      <a:pt x="1251384" y="3125"/>
                    </a:moveTo>
                    <a:cubicBezTo>
                      <a:pt x="1258937" y="8247"/>
                      <a:pt x="1266403" y="13934"/>
                      <a:pt x="1273783" y="20185"/>
                    </a:cubicBezTo>
                    <a:lnTo>
                      <a:pt x="1266490" y="28258"/>
                    </a:lnTo>
                    <a:cubicBezTo>
                      <a:pt x="1259284" y="21834"/>
                      <a:pt x="1252035" y="15887"/>
                      <a:pt x="1244742" y="10418"/>
                    </a:cubicBezTo>
                    <a:close/>
                    <a:moveTo>
                      <a:pt x="161106" y="2995"/>
                    </a:moveTo>
                    <a:lnTo>
                      <a:pt x="170873" y="2995"/>
                    </a:lnTo>
                    <a:lnTo>
                      <a:pt x="170873" y="34249"/>
                    </a:lnTo>
                    <a:lnTo>
                      <a:pt x="186891" y="34249"/>
                    </a:lnTo>
                    <a:lnTo>
                      <a:pt x="186891" y="43755"/>
                    </a:lnTo>
                    <a:lnTo>
                      <a:pt x="170873" y="43755"/>
                    </a:lnTo>
                    <a:lnTo>
                      <a:pt x="170873" y="83213"/>
                    </a:lnTo>
                    <a:cubicBezTo>
                      <a:pt x="176603" y="81564"/>
                      <a:pt x="182420" y="79871"/>
                      <a:pt x="188323" y="78135"/>
                    </a:cubicBezTo>
                    <a:cubicBezTo>
                      <a:pt x="188323" y="81694"/>
                      <a:pt x="188410" y="85080"/>
                      <a:pt x="188584" y="88292"/>
                    </a:cubicBezTo>
                    <a:cubicBezTo>
                      <a:pt x="172870" y="92893"/>
                      <a:pt x="158198" y="97451"/>
                      <a:pt x="144568" y="101966"/>
                    </a:cubicBezTo>
                    <a:lnTo>
                      <a:pt x="142745" y="90766"/>
                    </a:lnTo>
                    <a:cubicBezTo>
                      <a:pt x="148822" y="89204"/>
                      <a:pt x="154942" y="87597"/>
                      <a:pt x="161106" y="85948"/>
                    </a:cubicBezTo>
                    <a:lnTo>
                      <a:pt x="161106" y="43755"/>
                    </a:lnTo>
                    <a:lnTo>
                      <a:pt x="144568" y="43755"/>
                    </a:lnTo>
                    <a:lnTo>
                      <a:pt x="144568" y="34249"/>
                    </a:lnTo>
                    <a:lnTo>
                      <a:pt x="161106" y="34249"/>
                    </a:lnTo>
                    <a:close/>
                    <a:moveTo>
                      <a:pt x="1037667" y="2474"/>
                    </a:moveTo>
                    <a:lnTo>
                      <a:pt x="1047694" y="2474"/>
                    </a:lnTo>
                    <a:lnTo>
                      <a:pt x="1047694" y="27738"/>
                    </a:lnTo>
                    <a:lnTo>
                      <a:pt x="1062930" y="27738"/>
                    </a:lnTo>
                    <a:lnTo>
                      <a:pt x="1062930" y="36723"/>
                    </a:lnTo>
                    <a:lnTo>
                      <a:pt x="1047694" y="36723"/>
                    </a:lnTo>
                    <a:lnTo>
                      <a:pt x="1047694" y="61661"/>
                    </a:lnTo>
                    <a:cubicBezTo>
                      <a:pt x="1052686" y="60055"/>
                      <a:pt x="1057548" y="58471"/>
                      <a:pt x="1062279" y="56908"/>
                    </a:cubicBezTo>
                    <a:cubicBezTo>
                      <a:pt x="1062279" y="61075"/>
                      <a:pt x="1062366" y="64461"/>
                      <a:pt x="1062540" y="67065"/>
                    </a:cubicBezTo>
                    <a:cubicBezTo>
                      <a:pt x="1057634" y="68628"/>
                      <a:pt x="1052686" y="70213"/>
                      <a:pt x="1047694" y="71819"/>
                    </a:cubicBezTo>
                    <a:lnTo>
                      <a:pt x="1047694" y="113816"/>
                    </a:lnTo>
                    <a:cubicBezTo>
                      <a:pt x="1047694" y="123019"/>
                      <a:pt x="1043353" y="127663"/>
                      <a:pt x="1034671" y="127750"/>
                    </a:cubicBezTo>
                    <a:cubicBezTo>
                      <a:pt x="1031199" y="127837"/>
                      <a:pt x="1027032" y="127837"/>
                      <a:pt x="1022170" y="127750"/>
                    </a:cubicBezTo>
                    <a:cubicBezTo>
                      <a:pt x="1021649" y="124104"/>
                      <a:pt x="1021085" y="120414"/>
                      <a:pt x="1020477" y="116681"/>
                    </a:cubicBezTo>
                    <a:cubicBezTo>
                      <a:pt x="1025599" y="117202"/>
                      <a:pt x="1029463" y="117462"/>
                      <a:pt x="1032067" y="117462"/>
                    </a:cubicBezTo>
                    <a:cubicBezTo>
                      <a:pt x="1035800" y="117462"/>
                      <a:pt x="1037667" y="115509"/>
                      <a:pt x="1037667" y="111602"/>
                    </a:cubicBezTo>
                    <a:lnTo>
                      <a:pt x="1037667" y="75139"/>
                    </a:lnTo>
                    <a:cubicBezTo>
                      <a:pt x="1031807" y="77093"/>
                      <a:pt x="1025903" y="79089"/>
                      <a:pt x="1019956" y="81130"/>
                    </a:cubicBezTo>
                    <a:lnTo>
                      <a:pt x="1018654" y="70321"/>
                    </a:lnTo>
                    <a:cubicBezTo>
                      <a:pt x="1025209" y="68454"/>
                      <a:pt x="1031546" y="66610"/>
                      <a:pt x="1037667" y="64786"/>
                    </a:cubicBezTo>
                    <a:lnTo>
                      <a:pt x="1037667" y="36723"/>
                    </a:lnTo>
                    <a:lnTo>
                      <a:pt x="1020347" y="36723"/>
                    </a:lnTo>
                    <a:lnTo>
                      <a:pt x="1020347" y="27738"/>
                    </a:lnTo>
                    <a:lnTo>
                      <a:pt x="1037667" y="27738"/>
                    </a:lnTo>
                    <a:close/>
                    <a:moveTo>
                      <a:pt x="1487016" y="2083"/>
                    </a:moveTo>
                    <a:lnTo>
                      <a:pt x="1497174" y="5599"/>
                    </a:lnTo>
                    <a:cubicBezTo>
                      <a:pt x="1492963" y="17146"/>
                      <a:pt x="1488362" y="27955"/>
                      <a:pt x="1483370" y="38025"/>
                    </a:cubicBezTo>
                    <a:lnTo>
                      <a:pt x="1483370" y="129052"/>
                    </a:lnTo>
                    <a:lnTo>
                      <a:pt x="1473473" y="129052"/>
                    </a:lnTo>
                    <a:lnTo>
                      <a:pt x="1473473" y="56127"/>
                    </a:lnTo>
                    <a:cubicBezTo>
                      <a:pt x="1469479" y="62725"/>
                      <a:pt x="1465312" y="68932"/>
                      <a:pt x="1460971" y="74749"/>
                    </a:cubicBezTo>
                    <a:cubicBezTo>
                      <a:pt x="1459669" y="71016"/>
                      <a:pt x="1458280" y="67152"/>
                      <a:pt x="1456804" y="63159"/>
                    </a:cubicBezTo>
                    <a:cubicBezTo>
                      <a:pt x="1469219" y="46750"/>
                      <a:pt x="1479289" y="26392"/>
                      <a:pt x="1487016" y="2083"/>
                    </a:cubicBezTo>
                    <a:close/>
                    <a:moveTo>
                      <a:pt x="1547310" y="1953"/>
                    </a:moveTo>
                    <a:cubicBezTo>
                      <a:pt x="1555905" y="24004"/>
                      <a:pt x="1569144" y="40109"/>
                      <a:pt x="1587029" y="50266"/>
                    </a:cubicBezTo>
                    <a:cubicBezTo>
                      <a:pt x="1583729" y="54086"/>
                      <a:pt x="1581255" y="57255"/>
                      <a:pt x="1579606" y="59773"/>
                    </a:cubicBezTo>
                    <a:cubicBezTo>
                      <a:pt x="1560246" y="46490"/>
                      <a:pt x="1546615" y="28432"/>
                      <a:pt x="1538715" y="5599"/>
                    </a:cubicBezTo>
                    <a:close/>
                    <a:moveTo>
                      <a:pt x="1100435" y="1693"/>
                    </a:moveTo>
                    <a:lnTo>
                      <a:pt x="1110853" y="1693"/>
                    </a:lnTo>
                    <a:lnTo>
                      <a:pt x="1110853" y="22659"/>
                    </a:lnTo>
                    <a:lnTo>
                      <a:pt x="1146274" y="22659"/>
                    </a:lnTo>
                    <a:lnTo>
                      <a:pt x="1146274" y="32165"/>
                    </a:lnTo>
                    <a:lnTo>
                      <a:pt x="1110853" y="32165"/>
                    </a:lnTo>
                    <a:lnTo>
                      <a:pt x="1110853" y="52090"/>
                    </a:lnTo>
                    <a:lnTo>
                      <a:pt x="1138591" y="52090"/>
                    </a:lnTo>
                    <a:lnTo>
                      <a:pt x="1138591" y="59903"/>
                    </a:lnTo>
                    <a:cubicBezTo>
                      <a:pt x="1132470" y="77266"/>
                      <a:pt x="1123767" y="91331"/>
                      <a:pt x="1112481" y="102096"/>
                    </a:cubicBezTo>
                    <a:cubicBezTo>
                      <a:pt x="1122248" y="109779"/>
                      <a:pt x="1134337" y="115639"/>
                      <a:pt x="1148748" y="119676"/>
                    </a:cubicBezTo>
                    <a:cubicBezTo>
                      <a:pt x="1145449" y="123496"/>
                      <a:pt x="1142671" y="126839"/>
                      <a:pt x="1140414" y="129703"/>
                    </a:cubicBezTo>
                    <a:cubicBezTo>
                      <a:pt x="1126306" y="123974"/>
                      <a:pt x="1114347" y="117007"/>
                      <a:pt x="1104537" y="108802"/>
                    </a:cubicBezTo>
                    <a:cubicBezTo>
                      <a:pt x="1093121" y="117397"/>
                      <a:pt x="1079773" y="124712"/>
                      <a:pt x="1064493" y="130745"/>
                    </a:cubicBezTo>
                    <a:cubicBezTo>
                      <a:pt x="1062670" y="127967"/>
                      <a:pt x="1060369" y="124885"/>
                      <a:pt x="1057591" y="121499"/>
                    </a:cubicBezTo>
                    <a:cubicBezTo>
                      <a:pt x="1073088" y="116464"/>
                      <a:pt x="1086327" y="109953"/>
                      <a:pt x="1097310" y="101966"/>
                    </a:cubicBezTo>
                    <a:cubicBezTo>
                      <a:pt x="1087673" y="91461"/>
                      <a:pt x="1080446" y="77700"/>
                      <a:pt x="1075627" y="60684"/>
                    </a:cubicBezTo>
                    <a:lnTo>
                      <a:pt x="1066967" y="60684"/>
                    </a:lnTo>
                    <a:lnTo>
                      <a:pt x="1066967" y="52090"/>
                    </a:lnTo>
                    <a:lnTo>
                      <a:pt x="1100435" y="52090"/>
                    </a:lnTo>
                    <a:lnTo>
                      <a:pt x="1100435" y="32165"/>
                    </a:lnTo>
                    <a:lnTo>
                      <a:pt x="1066446" y="32165"/>
                    </a:lnTo>
                    <a:lnTo>
                      <a:pt x="1066446" y="22659"/>
                    </a:lnTo>
                    <a:lnTo>
                      <a:pt x="1100435" y="22659"/>
                    </a:lnTo>
                    <a:close/>
                    <a:moveTo>
                      <a:pt x="1221562" y="1172"/>
                    </a:moveTo>
                    <a:lnTo>
                      <a:pt x="1231980" y="1172"/>
                    </a:lnTo>
                    <a:lnTo>
                      <a:pt x="1231980" y="32686"/>
                    </a:lnTo>
                    <a:lnTo>
                      <a:pt x="1288889" y="32686"/>
                    </a:lnTo>
                    <a:lnTo>
                      <a:pt x="1288889" y="42323"/>
                    </a:lnTo>
                    <a:lnTo>
                      <a:pt x="1236734" y="42323"/>
                    </a:lnTo>
                    <a:cubicBezTo>
                      <a:pt x="1251189" y="70625"/>
                      <a:pt x="1269702" y="91070"/>
                      <a:pt x="1292274" y="103659"/>
                    </a:cubicBezTo>
                    <a:cubicBezTo>
                      <a:pt x="1289149" y="107218"/>
                      <a:pt x="1286371" y="110691"/>
                      <a:pt x="1283940" y="114076"/>
                    </a:cubicBezTo>
                    <a:cubicBezTo>
                      <a:pt x="1262279" y="98753"/>
                      <a:pt x="1244960" y="77114"/>
                      <a:pt x="1231980" y="49160"/>
                    </a:cubicBezTo>
                    <a:lnTo>
                      <a:pt x="1231980" y="129703"/>
                    </a:lnTo>
                    <a:lnTo>
                      <a:pt x="1221562" y="129703"/>
                    </a:lnTo>
                    <a:lnTo>
                      <a:pt x="1221562" y="48899"/>
                    </a:lnTo>
                    <a:cubicBezTo>
                      <a:pt x="1209408" y="74944"/>
                      <a:pt x="1191654" y="97234"/>
                      <a:pt x="1168301" y="115769"/>
                    </a:cubicBezTo>
                    <a:cubicBezTo>
                      <a:pt x="1166304" y="112991"/>
                      <a:pt x="1163786" y="109692"/>
                      <a:pt x="1160748" y="105872"/>
                    </a:cubicBezTo>
                    <a:cubicBezTo>
                      <a:pt x="1184058" y="88987"/>
                      <a:pt x="1202637" y="67803"/>
                      <a:pt x="1216484" y="42323"/>
                    </a:cubicBezTo>
                    <a:lnTo>
                      <a:pt x="1164915" y="42323"/>
                    </a:lnTo>
                    <a:lnTo>
                      <a:pt x="1164915" y="32686"/>
                    </a:lnTo>
                    <a:lnTo>
                      <a:pt x="1221562" y="32686"/>
                    </a:lnTo>
                    <a:close/>
                    <a:moveTo>
                      <a:pt x="487877" y="911"/>
                    </a:moveTo>
                    <a:lnTo>
                      <a:pt x="498425" y="2344"/>
                    </a:lnTo>
                    <a:cubicBezTo>
                      <a:pt x="497774" y="6120"/>
                      <a:pt x="497101" y="9680"/>
                      <a:pt x="496407" y="13022"/>
                    </a:cubicBezTo>
                    <a:lnTo>
                      <a:pt x="551296" y="13022"/>
                    </a:lnTo>
                    <a:lnTo>
                      <a:pt x="551296" y="21357"/>
                    </a:lnTo>
                    <a:lnTo>
                      <a:pt x="494518" y="21357"/>
                    </a:lnTo>
                    <a:cubicBezTo>
                      <a:pt x="493520" y="25350"/>
                      <a:pt x="492478" y="28953"/>
                      <a:pt x="491393" y="32165"/>
                    </a:cubicBezTo>
                    <a:lnTo>
                      <a:pt x="546869" y="32165"/>
                    </a:lnTo>
                    <a:lnTo>
                      <a:pt x="546869" y="40500"/>
                    </a:lnTo>
                    <a:lnTo>
                      <a:pt x="488268" y="40500"/>
                    </a:lnTo>
                    <a:cubicBezTo>
                      <a:pt x="486488" y="44797"/>
                      <a:pt x="484361" y="48964"/>
                      <a:pt x="481887" y="53001"/>
                    </a:cubicBezTo>
                    <a:lnTo>
                      <a:pt x="556636" y="53001"/>
                    </a:lnTo>
                    <a:lnTo>
                      <a:pt x="556636" y="61336"/>
                    </a:lnTo>
                    <a:lnTo>
                      <a:pt x="520173" y="61336"/>
                    </a:lnTo>
                    <a:cubicBezTo>
                      <a:pt x="528898" y="72057"/>
                      <a:pt x="541833" y="79784"/>
                      <a:pt x="558980" y="84516"/>
                    </a:cubicBezTo>
                    <a:cubicBezTo>
                      <a:pt x="556549" y="88249"/>
                      <a:pt x="554378" y="91721"/>
                      <a:pt x="552468" y="94933"/>
                    </a:cubicBezTo>
                    <a:cubicBezTo>
                      <a:pt x="543353" y="91331"/>
                      <a:pt x="535387" y="87033"/>
                      <a:pt x="528572" y="82041"/>
                    </a:cubicBezTo>
                    <a:cubicBezTo>
                      <a:pt x="522929" y="85601"/>
                      <a:pt x="516483" y="89247"/>
                      <a:pt x="509234" y="92980"/>
                    </a:cubicBezTo>
                    <a:cubicBezTo>
                      <a:pt x="507932" y="90897"/>
                      <a:pt x="506152" y="88335"/>
                      <a:pt x="503895" y="85297"/>
                    </a:cubicBezTo>
                    <a:cubicBezTo>
                      <a:pt x="510015" y="82389"/>
                      <a:pt x="515788" y="79241"/>
                      <a:pt x="521215" y="75856"/>
                    </a:cubicBezTo>
                    <a:cubicBezTo>
                      <a:pt x="516570" y="71471"/>
                      <a:pt x="512663" y="66631"/>
                      <a:pt x="509494" y="61336"/>
                    </a:cubicBezTo>
                    <a:lnTo>
                      <a:pt x="476092" y="61336"/>
                    </a:lnTo>
                    <a:cubicBezTo>
                      <a:pt x="472315" y="66197"/>
                      <a:pt x="467974" y="70842"/>
                      <a:pt x="463069" y="75270"/>
                    </a:cubicBezTo>
                    <a:cubicBezTo>
                      <a:pt x="469103" y="78742"/>
                      <a:pt x="475028" y="82345"/>
                      <a:pt x="480845" y="86078"/>
                    </a:cubicBezTo>
                    <a:lnTo>
                      <a:pt x="474594" y="94022"/>
                    </a:lnTo>
                    <a:cubicBezTo>
                      <a:pt x="468647" y="89811"/>
                      <a:pt x="462375" y="85622"/>
                      <a:pt x="455777" y="81455"/>
                    </a:cubicBezTo>
                    <a:cubicBezTo>
                      <a:pt x="449179" y="86577"/>
                      <a:pt x="441734" y="91417"/>
                      <a:pt x="433443" y="95975"/>
                    </a:cubicBezTo>
                    <a:cubicBezTo>
                      <a:pt x="431707" y="93197"/>
                      <a:pt x="429623" y="90159"/>
                      <a:pt x="427192" y="86860"/>
                    </a:cubicBezTo>
                    <a:cubicBezTo>
                      <a:pt x="441777" y="79871"/>
                      <a:pt x="453671" y="71363"/>
                      <a:pt x="462874" y="61336"/>
                    </a:cubicBezTo>
                    <a:lnTo>
                      <a:pt x="429797" y="61336"/>
                    </a:lnTo>
                    <a:lnTo>
                      <a:pt x="429797" y="53001"/>
                    </a:lnTo>
                    <a:lnTo>
                      <a:pt x="469646" y="53001"/>
                    </a:lnTo>
                    <a:cubicBezTo>
                      <a:pt x="472510" y="49051"/>
                      <a:pt x="475006" y="44884"/>
                      <a:pt x="477133" y="40500"/>
                    </a:cubicBezTo>
                    <a:lnTo>
                      <a:pt x="439564" y="40500"/>
                    </a:lnTo>
                    <a:lnTo>
                      <a:pt x="439564" y="32165"/>
                    </a:lnTo>
                    <a:lnTo>
                      <a:pt x="480650" y="32165"/>
                    </a:lnTo>
                    <a:cubicBezTo>
                      <a:pt x="481908" y="28779"/>
                      <a:pt x="483037" y="25176"/>
                      <a:pt x="484035" y="21357"/>
                    </a:cubicBezTo>
                    <a:lnTo>
                      <a:pt x="434876" y="21357"/>
                    </a:lnTo>
                    <a:lnTo>
                      <a:pt x="434876" y="13022"/>
                    </a:lnTo>
                    <a:lnTo>
                      <a:pt x="485924" y="13022"/>
                    </a:lnTo>
                    <a:cubicBezTo>
                      <a:pt x="486705" y="9202"/>
                      <a:pt x="487356" y="5165"/>
                      <a:pt x="487877" y="911"/>
                    </a:cubicBezTo>
                    <a:close/>
                    <a:moveTo>
                      <a:pt x="1649946" y="521"/>
                    </a:moveTo>
                    <a:lnTo>
                      <a:pt x="1660754" y="2995"/>
                    </a:lnTo>
                    <a:cubicBezTo>
                      <a:pt x="1659018" y="7813"/>
                      <a:pt x="1657108" y="12545"/>
                      <a:pt x="1655024" y="17189"/>
                    </a:cubicBezTo>
                    <a:lnTo>
                      <a:pt x="1728601" y="17189"/>
                    </a:lnTo>
                    <a:lnTo>
                      <a:pt x="1728601" y="26826"/>
                    </a:lnTo>
                    <a:lnTo>
                      <a:pt x="1650336" y="26826"/>
                    </a:lnTo>
                    <a:cubicBezTo>
                      <a:pt x="1647645" y="31948"/>
                      <a:pt x="1644693" y="36940"/>
                      <a:pt x="1641481" y="41802"/>
                    </a:cubicBezTo>
                    <a:lnTo>
                      <a:pt x="1712844" y="41802"/>
                    </a:lnTo>
                    <a:lnTo>
                      <a:pt x="1712844" y="111342"/>
                    </a:lnTo>
                    <a:cubicBezTo>
                      <a:pt x="1712844" y="122107"/>
                      <a:pt x="1707592" y="127490"/>
                      <a:pt x="1697087" y="127490"/>
                    </a:cubicBezTo>
                    <a:cubicBezTo>
                      <a:pt x="1692486" y="127576"/>
                      <a:pt x="1685497" y="127620"/>
                      <a:pt x="1676121" y="127620"/>
                    </a:cubicBezTo>
                    <a:cubicBezTo>
                      <a:pt x="1675687" y="124668"/>
                      <a:pt x="1675036" y="121109"/>
                      <a:pt x="1674167" y="116941"/>
                    </a:cubicBezTo>
                    <a:cubicBezTo>
                      <a:pt x="1682154" y="117549"/>
                      <a:pt x="1688579" y="117853"/>
                      <a:pt x="1693441" y="117853"/>
                    </a:cubicBezTo>
                    <a:cubicBezTo>
                      <a:pt x="1699431" y="117853"/>
                      <a:pt x="1702426" y="114901"/>
                      <a:pt x="1702426" y="108998"/>
                    </a:cubicBezTo>
                    <a:lnTo>
                      <a:pt x="1702426" y="99752"/>
                    </a:lnTo>
                    <a:lnTo>
                      <a:pt x="1636793" y="99752"/>
                    </a:lnTo>
                    <a:lnTo>
                      <a:pt x="1636793" y="129183"/>
                    </a:lnTo>
                    <a:lnTo>
                      <a:pt x="1626505" y="129183"/>
                    </a:lnTo>
                    <a:lnTo>
                      <a:pt x="1626505" y="61791"/>
                    </a:lnTo>
                    <a:cubicBezTo>
                      <a:pt x="1620211" y="69127"/>
                      <a:pt x="1613266" y="76181"/>
                      <a:pt x="1605669" y="82953"/>
                    </a:cubicBezTo>
                    <a:cubicBezTo>
                      <a:pt x="1603846" y="79914"/>
                      <a:pt x="1601763" y="76745"/>
                      <a:pt x="1599418" y="73446"/>
                    </a:cubicBezTo>
                    <a:cubicBezTo>
                      <a:pt x="1616174" y="59426"/>
                      <a:pt x="1629262" y="43885"/>
                      <a:pt x="1638681" y="26826"/>
                    </a:cubicBezTo>
                    <a:lnTo>
                      <a:pt x="1603065" y="26826"/>
                    </a:lnTo>
                    <a:lnTo>
                      <a:pt x="1603065" y="17189"/>
                    </a:lnTo>
                    <a:lnTo>
                      <a:pt x="1643565" y="17189"/>
                    </a:lnTo>
                    <a:cubicBezTo>
                      <a:pt x="1646039" y="11763"/>
                      <a:pt x="1648166" y="6207"/>
                      <a:pt x="1649946" y="521"/>
                    </a:cubicBezTo>
                    <a:close/>
                    <a:moveTo>
                      <a:pt x="932278" y="521"/>
                    </a:moveTo>
                    <a:cubicBezTo>
                      <a:pt x="936228" y="6685"/>
                      <a:pt x="939158" y="11503"/>
                      <a:pt x="941068" y="14976"/>
                    </a:cubicBezTo>
                    <a:lnTo>
                      <a:pt x="994655" y="14976"/>
                    </a:lnTo>
                    <a:lnTo>
                      <a:pt x="994655" y="24091"/>
                    </a:lnTo>
                    <a:lnTo>
                      <a:pt x="922771" y="24091"/>
                    </a:lnTo>
                    <a:cubicBezTo>
                      <a:pt x="914176" y="30168"/>
                      <a:pt x="906320" y="35464"/>
                      <a:pt x="899201" y="39979"/>
                    </a:cubicBezTo>
                    <a:cubicBezTo>
                      <a:pt x="919559" y="39979"/>
                      <a:pt x="940352" y="39762"/>
                      <a:pt x="961578" y="39328"/>
                    </a:cubicBezTo>
                    <a:cubicBezTo>
                      <a:pt x="958713" y="37201"/>
                      <a:pt x="955762" y="35074"/>
                      <a:pt x="952723" y="32947"/>
                    </a:cubicBezTo>
                    <a:lnTo>
                      <a:pt x="958844" y="26175"/>
                    </a:lnTo>
                    <a:cubicBezTo>
                      <a:pt x="969956" y="33815"/>
                      <a:pt x="980938" y="41758"/>
                      <a:pt x="991790" y="50006"/>
                    </a:cubicBezTo>
                    <a:lnTo>
                      <a:pt x="984368" y="57429"/>
                    </a:lnTo>
                    <a:cubicBezTo>
                      <a:pt x="980765" y="54303"/>
                      <a:pt x="977010" y="51178"/>
                      <a:pt x="973103" y="48053"/>
                    </a:cubicBezTo>
                    <a:cubicBezTo>
                      <a:pt x="939071" y="48183"/>
                      <a:pt x="913091" y="48660"/>
                      <a:pt x="895164" y="49485"/>
                    </a:cubicBezTo>
                    <a:cubicBezTo>
                      <a:pt x="889694" y="49746"/>
                      <a:pt x="885006" y="50223"/>
                      <a:pt x="881100" y="50918"/>
                    </a:cubicBezTo>
                    <a:lnTo>
                      <a:pt x="877453" y="39979"/>
                    </a:lnTo>
                    <a:cubicBezTo>
                      <a:pt x="883444" y="38850"/>
                      <a:pt x="888262" y="37201"/>
                      <a:pt x="891908" y="35030"/>
                    </a:cubicBezTo>
                    <a:cubicBezTo>
                      <a:pt x="897117" y="31948"/>
                      <a:pt x="902283" y="28302"/>
                      <a:pt x="907405" y="24091"/>
                    </a:cubicBezTo>
                    <a:lnTo>
                      <a:pt x="868207" y="24091"/>
                    </a:lnTo>
                    <a:lnTo>
                      <a:pt x="868207" y="14976"/>
                    </a:lnTo>
                    <a:lnTo>
                      <a:pt x="929283" y="14976"/>
                    </a:lnTo>
                    <a:cubicBezTo>
                      <a:pt x="927459" y="11807"/>
                      <a:pt x="925463" y="8464"/>
                      <a:pt x="923292" y="4948"/>
                    </a:cubicBezTo>
                    <a:close/>
                    <a:moveTo>
                      <a:pt x="643533" y="0"/>
                    </a:moveTo>
                    <a:cubicBezTo>
                      <a:pt x="648828" y="5730"/>
                      <a:pt x="653299" y="11242"/>
                      <a:pt x="656946" y="16538"/>
                    </a:cubicBezTo>
                    <a:lnTo>
                      <a:pt x="650955" y="20575"/>
                    </a:lnTo>
                    <a:lnTo>
                      <a:pt x="704217" y="20575"/>
                    </a:lnTo>
                    <a:lnTo>
                      <a:pt x="704217" y="45318"/>
                    </a:lnTo>
                    <a:lnTo>
                      <a:pt x="693669" y="45318"/>
                    </a:lnTo>
                    <a:lnTo>
                      <a:pt x="693669" y="30212"/>
                    </a:lnTo>
                    <a:lnTo>
                      <a:pt x="597954" y="30212"/>
                    </a:lnTo>
                    <a:lnTo>
                      <a:pt x="597954" y="45318"/>
                    </a:lnTo>
                    <a:lnTo>
                      <a:pt x="587536" y="45318"/>
                    </a:lnTo>
                    <a:lnTo>
                      <a:pt x="587536" y="20575"/>
                    </a:lnTo>
                    <a:lnTo>
                      <a:pt x="646202" y="20575"/>
                    </a:lnTo>
                    <a:cubicBezTo>
                      <a:pt x="642903" y="15800"/>
                      <a:pt x="639105" y="10895"/>
                      <a:pt x="634808" y="5860"/>
                    </a:cubicBezTo>
                    <a:close/>
                  </a:path>
                </a:pathLst>
              </a:custGeom>
              <a:solidFill>
                <a:srgbClr val="3E3A39"/>
              </a:solidFill>
              <a:ln>
                <a:noFill/>
              </a:ln>
              <a:effectLst/>
              <a:extLst>
                <a:ext uri="{91240B29-F687-4F45-9708-019B960494DF}">
                  <a14:hiddenLine xmlns:a14="http://schemas.microsoft.com/office/drawing/2010/main" xmlns="" w="9525">
                    <a:solidFill>
                      <a:srgbClr val="000000"/>
                    </a:solidFill>
                    <a:miter lim="800000"/>
                    <a:headEnd/>
                    <a:tailEnd/>
                  </a14:hiddenLine>
                </a:ext>
              </a:extLst>
            </p:spPr>
            <p:txBody>
              <a:bodyPr rot="0" spcFirstLastPara="0" vertOverflow="overflow" horzOverflow="overflow" vert="horz" wrap="square" lIns="68580" tIns="34290" rIns="68580" bIns="34290" numCol="1" spcCol="0" rtlCol="0" fromWordArt="0" anchor="t" anchorCtr="0" forceAA="0" compatLnSpc="1">
                <a:noAutofit/>
              </a:bodyPr>
              <a:lstStyle>
                <a:lvl1pPr algn="l" defTabSz="685800" rtl="0" eaLnBrk="1" latinLnBrk="0" hangingPunct="1">
                  <a:lnSpc>
                    <a:spcPct val="90000"/>
                  </a:lnSpc>
                  <a:spcBef>
                    <a:spcPct val="0"/>
                  </a:spcBef>
                  <a:buNone/>
                  <a:defRPr sz="2400" b="1" i="0" kern="1200" baseline="0">
                    <a:solidFill>
                      <a:schemeClr val="accent1">
                        <a:lumMod val="75000"/>
                      </a:schemeClr>
                    </a:solidFill>
                    <a:effectLst/>
                    <a:latin typeface="Arial Black" panose="020B0A04020102020204" pitchFamily="2" charset="0"/>
                    <a:ea typeface="微软雅黑" panose="020B0503020204020204" charset="-122"/>
                    <a:cs typeface="+mj-cs"/>
                  </a:defRPr>
                </a:lvl1pPr>
              </a:lstStyle>
              <a:p>
                <a:pPr algn="dist" defTabSz="913765">
                  <a:lnSpc>
                    <a:spcPct val="100000"/>
                  </a:lnSpc>
                </a:pPr>
                <a:endParaRPr lang="zh-CN" altLang="en-US" sz="790" b="0" dirty="0">
                  <a:solidFill>
                    <a:srgbClr val="3E3A39"/>
                  </a:solidFill>
                  <a:latin typeface="微软雅黑" panose="020B0503020204020204" charset="-122"/>
                  <a:cs typeface="+mn-cs"/>
                </a:endParaRPr>
              </a:p>
            </p:txBody>
          </p:sp>
          <p:sp>
            <p:nvSpPr>
              <p:cNvPr id="21" name="任意多边形 20"/>
              <p:cNvSpPr/>
              <p:nvPr/>
            </p:nvSpPr>
            <p:spPr>
              <a:xfrm>
                <a:off x="2050144" y="6486734"/>
                <a:ext cx="2165440" cy="85078"/>
              </a:xfrm>
              <a:custGeom>
                <a:avLst/>
                <a:gdLst/>
                <a:ahLst/>
                <a:cxnLst/>
                <a:rect l="l" t="t" r="r" b="b"/>
                <a:pathLst>
                  <a:path w="2165440" h="85078">
                    <a:moveTo>
                      <a:pt x="2158789" y="71930"/>
                    </a:moveTo>
                    <a:cubicBezTo>
                      <a:pt x="2160699" y="71930"/>
                      <a:pt x="2162285" y="72570"/>
                      <a:pt x="2163547" y="73849"/>
                    </a:cubicBezTo>
                    <a:cubicBezTo>
                      <a:pt x="2164809" y="75128"/>
                      <a:pt x="2165440" y="76671"/>
                      <a:pt x="2165440" y="78479"/>
                    </a:cubicBezTo>
                    <a:cubicBezTo>
                      <a:pt x="2165440" y="80252"/>
                      <a:pt x="2164809" y="81779"/>
                      <a:pt x="2163547" y="83058"/>
                    </a:cubicBezTo>
                    <a:cubicBezTo>
                      <a:pt x="2162285" y="84337"/>
                      <a:pt x="2160682" y="84976"/>
                      <a:pt x="2158738" y="84976"/>
                    </a:cubicBezTo>
                    <a:cubicBezTo>
                      <a:pt x="2156862" y="84976"/>
                      <a:pt x="2155301" y="84337"/>
                      <a:pt x="2154057" y="83058"/>
                    </a:cubicBezTo>
                    <a:cubicBezTo>
                      <a:pt x="2152812" y="81779"/>
                      <a:pt x="2152189" y="80252"/>
                      <a:pt x="2152189" y="78479"/>
                    </a:cubicBezTo>
                    <a:cubicBezTo>
                      <a:pt x="2152189" y="76637"/>
                      <a:pt x="2152820" y="75085"/>
                      <a:pt x="2154082" y="73823"/>
                    </a:cubicBezTo>
                    <a:cubicBezTo>
                      <a:pt x="2155344" y="72561"/>
                      <a:pt x="2156913" y="71930"/>
                      <a:pt x="2158789" y="71930"/>
                    </a:cubicBezTo>
                    <a:close/>
                    <a:moveTo>
                      <a:pt x="1281540" y="55355"/>
                    </a:moveTo>
                    <a:lnTo>
                      <a:pt x="1268290" y="57145"/>
                    </a:lnTo>
                    <a:cubicBezTo>
                      <a:pt x="1263651" y="57759"/>
                      <a:pt x="1260454" y="58919"/>
                      <a:pt x="1258697" y="60624"/>
                    </a:cubicBezTo>
                    <a:cubicBezTo>
                      <a:pt x="1256941" y="62329"/>
                      <a:pt x="1256063" y="64717"/>
                      <a:pt x="1256063" y="67786"/>
                    </a:cubicBezTo>
                    <a:cubicBezTo>
                      <a:pt x="1256063" y="70481"/>
                      <a:pt x="1257017" y="72681"/>
                      <a:pt x="1258927" y="74386"/>
                    </a:cubicBezTo>
                    <a:cubicBezTo>
                      <a:pt x="1260838" y="76091"/>
                      <a:pt x="1263361" y="76944"/>
                      <a:pt x="1266499" y="76944"/>
                    </a:cubicBezTo>
                    <a:cubicBezTo>
                      <a:pt x="1270865" y="76944"/>
                      <a:pt x="1274463" y="75409"/>
                      <a:pt x="1277294" y="72340"/>
                    </a:cubicBezTo>
                    <a:cubicBezTo>
                      <a:pt x="1280125" y="69270"/>
                      <a:pt x="1281540" y="65416"/>
                      <a:pt x="1281540" y="60778"/>
                    </a:cubicBezTo>
                    <a:close/>
                    <a:moveTo>
                      <a:pt x="2102490" y="34123"/>
                    </a:moveTo>
                    <a:cubicBezTo>
                      <a:pt x="2097169" y="34123"/>
                      <a:pt x="2092974" y="36110"/>
                      <a:pt x="2089905" y="40083"/>
                    </a:cubicBezTo>
                    <a:cubicBezTo>
                      <a:pt x="2086835" y="44057"/>
                      <a:pt x="2085300" y="49471"/>
                      <a:pt x="2085300" y="56327"/>
                    </a:cubicBezTo>
                    <a:cubicBezTo>
                      <a:pt x="2085300" y="62636"/>
                      <a:pt x="2086775" y="67624"/>
                      <a:pt x="2089726" y="71291"/>
                    </a:cubicBezTo>
                    <a:cubicBezTo>
                      <a:pt x="2092676" y="74957"/>
                      <a:pt x="2096607" y="76791"/>
                      <a:pt x="2101518" y="76791"/>
                    </a:cubicBezTo>
                    <a:cubicBezTo>
                      <a:pt x="2106361" y="76791"/>
                      <a:pt x="2110317" y="74991"/>
                      <a:pt x="2113387" y="71393"/>
                    </a:cubicBezTo>
                    <a:cubicBezTo>
                      <a:pt x="2116456" y="67795"/>
                      <a:pt x="2117991" y="63318"/>
                      <a:pt x="2117991" y="57964"/>
                    </a:cubicBezTo>
                    <a:lnTo>
                      <a:pt x="2117991" y="50085"/>
                    </a:lnTo>
                    <a:cubicBezTo>
                      <a:pt x="2117991" y="45549"/>
                      <a:pt x="2116499" y="41755"/>
                      <a:pt x="2113515" y="38702"/>
                    </a:cubicBezTo>
                    <a:cubicBezTo>
                      <a:pt x="2110531" y="35650"/>
                      <a:pt x="2106855" y="34123"/>
                      <a:pt x="2102490" y="34123"/>
                    </a:cubicBezTo>
                    <a:close/>
                    <a:moveTo>
                      <a:pt x="1436763" y="34123"/>
                    </a:moveTo>
                    <a:cubicBezTo>
                      <a:pt x="1431136" y="34123"/>
                      <a:pt x="1426693" y="36050"/>
                      <a:pt x="1423436" y="39904"/>
                    </a:cubicBezTo>
                    <a:cubicBezTo>
                      <a:pt x="1420179" y="43758"/>
                      <a:pt x="1418550" y="49045"/>
                      <a:pt x="1418550" y="55764"/>
                    </a:cubicBezTo>
                    <a:cubicBezTo>
                      <a:pt x="1418550" y="62278"/>
                      <a:pt x="1420196" y="67411"/>
                      <a:pt x="1423487" y="71163"/>
                    </a:cubicBezTo>
                    <a:cubicBezTo>
                      <a:pt x="1426778" y="74915"/>
                      <a:pt x="1431204" y="76791"/>
                      <a:pt x="1436763" y="76791"/>
                    </a:cubicBezTo>
                    <a:cubicBezTo>
                      <a:pt x="1442493" y="76791"/>
                      <a:pt x="1446859" y="74957"/>
                      <a:pt x="1449860" y="71291"/>
                    </a:cubicBezTo>
                    <a:cubicBezTo>
                      <a:pt x="1452861" y="67624"/>
                      <a:pt x="1454362" y="62364"/>
                      <a:pt x="1454362" y="55508"/>
                    </a:cubicBezTo>
                    <a:cubicBezTo>
                      <a:pt x="1454362" y="48619"/>
                      <a:pt x="1452861" y="43332"/>
                      <a:pt x="1449860" y="39649"/>
                    </a:cubicBezTo>
                    <a:cubicBezTo>
                      <a:pt x="1446859" y="35965"/>
                      <a:pt x="1442493" y="34123"/>
                      <a:pt x="1436763" y="34123"/>
                    </a:cubicBezTo>
                    <a:close/>
                    <a:moveTo>
                      <a:pt x="1045215" y="34123"/>
                    </a:moveTo>
                    <a:cubicBezTo>
                      <a:pt x="1039894" y="34123"/>
                      <a:pt x="1035699" y="36110"/>
                      <a:pt x="1032630" y="40083"/>
                    </a:cubicBezTo>
                    <a:cubicBezTo>
                      <a:pt x="1029560" y="44057"/>
                      <a:pt x="1028025" y="49471"/>
                      <a:pt x="1028025" y="56327"/>
                    </a:cubicBezTo>
                    <a:cubicBezTo>
                      <a:pt x="1028025" y="62636"/>
                      <a:pt x="1029500" y="67624"/>
                      <a:pt x="1032451" y="71291"/>
                    </a:cubicBezTo>
                    <a:cubicBezTo>
                      <a:pt x="1035401" y="74957"/>
                      <a:pt x="1039332" y="76791"/>
                      <a:pt x="1044243" y="76791"/>
                    </a:cubicBezTo>
                    <a:cubicBezTo>
                      <a:pt x="1049086" y="76791"/>
                      <a:pt x="1053042" y="74991"/>
                      <a:pt x="1056112" y="71393"/>
                    </a:cubicBezTo>
                    <a:cubicBezTo>
                      <a:pt x="1059182" y="67795"/>
                      <a:pt x="1060716" y="63318"/>
                      <a:pt x="1060716" y="57964"/>
                    </a:cubicBezTo>
                    <a:lnTo>
                      <a:pt x="1060716" y="50085"/>
                    </a:lnTo>
                    <a:cubicBezTo>
                      <a:pt x="1060716" y="45549"/>
                      <a:pt x="1059224" y="41755"/>
                      <a:pt x="1056240" y="38702"/>
                    </a:cubicBezTo>
                    <a:cubicBezTo>
                      <a:pt x="1053255" y="35650"/>
                      <a:pt x="1049580" y="34123"/>
                      <a:pt x="1045215" y="34123"/>
                    </a:cubicBezTo>
                    <a:close/>
                    <a:moveTo>
                      <a:pt x="1720211" y="33919"/>
                    </a:moveTo>
                    <a:cubicBezTo>
                      <a:pt x="1716221" y="33919"/>
                      <a:pt x="1712767" y="35402"/>
                      <a:pt x="1709851" y="38370"/>
                    </a:cubicBezTo>
                    <a:cubicBezTo>
                      <a:pt x="1706935" y="41337"/>
                      <a:pt x="1705102" y="45208"/>
                      <a:pt x="1704351" y="49983"/>
                    </a:cubicBezTo>
                    <a:lnTo>
                      <a:pt x="1733922" y="49983"/>
                    </a:lnTo>
                    <a:cubicBezTo>
                      <a:pt x="1733888" y="44867"/>
                      <a:pt x="1732677" y="40911"/>
                      <a:pt x="1730289" y="38114"/>
                    </a:cubicBezTo>
                    <a:cubicBezTo>
                      <a:pt x="1727902" y="35317"/>
                      <a:pt x="1724543" y="33919"/>
                      <a:pt x="1720211" y="33919"/>
                    </a:cubicBezTo>
                    <a:close/>
                    <a:moveTo>
                      <a:pt x="472436" y="33919"/>
                    </a:moveTo>
                    <a:cubicBezTo>
                      <a:pt x="468445" y="33919"/>
                      <a:pt x="464992" y="35402"/>
                      <a:pt x="462076" y="38370"/>
                    </a:cubicBezTo>
                    <a:cubicBezTo>
                      <a:pt x="459160" y="41337"/>
                      <a:pt x="457327" y="45208"/>
                      <a:pt x="456576" y="49983"/>
                    </a:cubicBezTo>
                    <a:lnTo>
                      <a:pt x="486147" y="49983"/>
                    </a:lnTo>
                    <a:cubicBezTo>
                      <a:pt x="486113" y="44867"/>
                      <a:pt x="484902" y="40911"/>
                      <a:pt x="482514" y="38114"/>
                    </a:cubicBezTo>
                    <a:cubicBezTo>
                      <a:pt x="480127" y="35317"/>
                      <a:pt x="476767" y="33919"/>
                      <a:pt x="472436" y="33919"/>
                    </a:cubicBezTo>
                    <a:close/>
                    <a:moveTo>
                      <a:pt x="177161" y="33919"/>
                    </a:moveTo>
                    <a:cubicBezTo>
                      <a:pt x="173170" y="33919"/>
                      <a:pt x="169717" y="35402"/>
                      <a:pt x="166801" y="38370"/>
                    </a:cubicBezTo>
                    <a:cubicBezTo>
                      <a:pt x="163885" y="41337"/>
                      <a:pt x="162052" y="45208"/>
                      <a:pt x="161301" y="49983"/>
                    </a:cubicBezTo>
                    <a:lnTo>
                      <a:pt x="190872" y="49983"/>
                    </a:lnTo>
                    <a:cubicBezTo>
                      <a:pt x="190838" y="44867"/>
                      <a:pt x="189627" y="40911"/>
                      <a:pt x="187239" y="38114"/>
                    </a:cubicBezTo>
                    <a:cubicBezTo>
                      <a:pt x="184852" y="35317"/>
                      <a:pt x="181492" y="33919"/>
                      <a:pt x="177161" y="33919"/>
                    </a:cubicBezTo>
                    <a:close/>
                    <a:moveTo>
                      <a:pt x="1373953" y="27166"/>
                    </a:moveTo>
                    <a:lnTo>
                      <a:pt x="1383980" y="27166"/>
                    </a:lnTo>
                    <a:lnTo>
                      <a:pt x="1383980" y="83748"/>
                    </a:lnTo>
                    <a:lnTo>
                      <a:pt x="1373953" y="83748"/>
                    </a:lnTo>
                    <a:close/>
                    <a:moveTo>
                      <a:pt x="1096654" y="27166"/>
                    </a:moveTo>
                    <a:lnTo>
                      <a:pt x="1106579" y="27166"/>
                    </a:lnTo>
                    <a:lnTo>
                      <a:pt x="1106579" y="59550"/>
                    </a:lnTo>
                    <a:cubicBezTo>
                      <a:pt x="1106579" y="71044"/>
                      <a:pt x="1110978" y="76791"/>
                      <a:pt x="1119778" y="76791"/>
                    </a:cubicBezTo>
                    <a:cubicBezTo>
                      <a:pt x="1124143" y="76791"/>
                      <a:pt x="1127673" y="75179"/>
                      <a:pt x="1130368" y="71956"/>
                    </a:cubicBezTo>
                    <a:cubicBezTo>
                      <a:pt x="1133062" y="68733"/>
                      <a:pt x="1134409" y="64666"/>
                      <a:pt x="1134409" y="59754"/>
                    </a:cubicBezTo>
                    <a:lnTo>
                      <a:pt x="1134409" y="27166"/>
                    </a:lnTo>
                    <a:lnTo>
                      <a:pt x="1144488" y="27166"/>
                    </a:lnTo>
                    <a:lnTo>
                      <a:pt x="1144488" y="83748"/>
                    </a:lnTo>
                    <a:lnTo>
                      <a:pt x="1134409" y="83748"/>
                    </a:lnTo>
                    <a:lnTo>
                      <a:pt x="1134409" y="74846"/>
                    </a:lnTo>
                    <a:lnTo>
                      <a:pt x="1134205" y="74846"/>
                    </a:lnTo>
                    <a:cubicBezTo>
                      <a:pt x="1130419" y="81668"/>
                      <a:pt x="1124604" y="85078"/>
                      <a:pt x="1116759" y="85078"/>
                    </a:cubicBezTo>
                    <a:cubicBezTo>
                      <a:pt x="1103355" y="85078"/>
                      <a:pt x="1096654" y="77063"/>
                      <a:pt x="1096654" y="61033"/>
                    </a:cubicBezTo>
                    <a:close/>
                    <a:moveTo>
                      <a:pt x="303111" y="27166"/>
                    </a:moveTo>
                    <a:lnTo>
                      <a:pt x="347211" y="27166"/>
                    </a:lnTo>
                    <a:lnTo>
                      <a:pt x="347211" y="30440"/>
                    </a:lnTo>
                    <a:lnTo>
                      <a:pt x="314520" y="75460"/>
                    </a:lnTo>
                    <a:lnTo>
                      <a:pt x="347006" y="75460"/>
                    </a:lnTo>
                    <a:lnTo>
                      <a:pt x="347006" y="83748"/>
                    </a:lnTo>
                    <a:lnTo>
                      <a:pt x="300042" y="83748"/>
                    </a:lnTo>
                    <a:lnTo>
                      <a:pt x="300042" y="80423"/>
                    </a:lnTo>
                    <a:lnTo>
                      <a:pt x="332937" y="35454"/>
                    </a:lnTo>
                    <a:lnTo>
                      <a:pt x="303111" y="35454"/>
                    </a:lnTo>
                    <a:close/>
                    <a:moveTo>
                      <a:pt x="1790365" y="25836"/>
                    </a:moveTo>
                    <a:cubicBezTo>
                      <a:pt x="1795549" y="25836"/>
                      <a:pt x="1799983" y="26756"/>
                      <a:pt x="1803666" y="28598"/>
                    </a:cubicBezTo>
                    <a:lnTo>
                      <a:pt x="1803666" y="38523"/>
                    </a:lnTo>
                    <a:cubicBezTo>
                      <a:pt x="1799676" y="35590"/>
                      <a:pt x="1795242" y="34123"/>
                      <a:pt x="1790365" y="34123"/>
                    </a:cubicBezTo>
                    <a:cubicBezTo>
                      <a:pt x="1784635" y="34123"/>
                      <a:pt x="1779971" y="36110"/>
                      <a:pt x="1776373" y="40083"/>
                    </a:cubicBezTo>
                    <a:cubicBezTo>
                      <a:pt x="1772774" y="44057"/>
                      <a:pt x="1770975" y="49352"/>
                      <a:pt x="1770975" y="55969"/>
                    </a:cubicBezTo>
                    <a:cubicBezTo>
                      <a:pt x="1770975" y="62483"/>
                      <a:pt x="1772672" y="67582"/>
                      <a:pt x="1776066" y="71265"/>
                    </a:cubicBezTo>
                    <a:cubicBezTo>
                      <a:pt x="1779459" y="74949"/>
                      <a:pt x="1784038" y="76791"/>
                      <a:pt x="1789802" y="76791"/>
                    </a:cubicBezTo>
                    <a:cubicBezTo>
                      <a:pt x="1794679" y="76791"/>
                      <a:pt x="1799284" y="75188"/>
                      <a:pt x="1803615" y="71982"/>
                    </a:cubicBezTo>
                    <a:lnTo>
                      <a:pt x="1803615" y="81190"/>
                    </a:lnTo>
                    <a:cubicBezTo>
                      <a:pt x="1799284" y="83782"/>
                      <a:pt x="1794065" y="85078"/>
                      <a:pt x="1787960" y="85078"/>
                    </a:cubicBezTo>
                    <a:cubicBezTo>
                      <a:pt x="1779775" y="85078"/>
                      <a:pt x="1773192" y="82452"/>
                      <a:pt x="1768213" y="77200"/>
                    </a:cubicBezTo>
                    <a:cubicBezTo>
                      <a:pt x="1763233" y="71947"/>
                      <a:pt x="1760743" y="65143"/>
                      <a:pt x="1760743" y="56787"/>
                    </a:cubicBezTo>
                    <a:cubicBezTo>
                      <a:pt x="1760743" y="47510"/>
                      <a:pt x="1763429" y="40032"/>
                      <a:pt x="1768801" y="34354"/>
                    </a:cubicBezTo>
                    <a:cubicBezTo>
                      <a:pt x="1774173" y="28675"/>
                      <a:pt x="1781361" y="25836"/>
                      <a:pt x="1790365" y="25836"/>
                    </a:cubicBezTo>
                    <a:close/>
                    <a:moveTo>
                      <a:pt x="1720364" y="25836"/>
                    </a:moveTo>
                    <a:cubicBezTo>
                      <a:pt x="1727766" y="25836"/>
                      <a:pt x="1733547" y="28214"/>
                      <a:pt x="1737708" y="32972"/>
                    </a:cubicBezTo>
                    <a:cubicBezTo>
                      <a:pt x="1741869" y="37730"/>
                      <a:pt x="1743949" y="44389"/>
                      <a:pt x="1743949" y="52950"/>
                    </a:cubicBezTo>
                    <a:lnTo>
                      <a:pt x="1743949" y="58015"/>
                    </a:lnTo>
                    <a:lnTo>
                      <a:pt x="1704351" y="58015"/>
                    </a:lnTo>
                    <a:cubicBezTo>
                      <a:pt x="1704522" y="64052"/>
                      <a:pt x="1706176" y="68716"/>
                      <a:pt x="1709314" y="72007"/>
                    </a:cubicBezTo>
                    <a:cubicBezTo>
                      <a:pt x="1712452" y="75298"/>
                      <a:pt x="1716834" y="76944"/>
                      <a:pt x="1722462" y="76944"/>
                    </a:cubicBezTo>
                    <a:cubicBezTo>
                      <a:pt x="1728806" y="76944"/>
                      <a:pt x="1734621" y="74915"/>
                      <a:pt x="1739907" y="70856"/>
                    </a:cubicBezTo>
                    <a:lnTo>
                      <a:pt x="1739907" y="79809"/>
                    </a:lnTo>
                    <a:cubicBezTo>
                      <a:pt x="1734928" y="83322"/>
                      <a:pt x="1728328" y="85078"/>
                      <a:pt x="1720109" y="85078"/>
                    </a:cubicBezTo>
                    <a:cubicBezTo>
                      <a:pt x="1711923" y="85078"/>
                      <a:pt x="1705537" y="82486"/>
                      <a:pt x="1700949" y="77302"/>
                    </a:cubicBezTo>
                    <a:cubicBezTo>
                      <a:pt x="1696362" y="72118"/>
                      <a:pt x="1694068" y="64921"/>
                      <a:pt x="1694068" y="55713"/>
                    </a:cubicBezTo>
                    <a:cubicBezTo>
                      <a:pt x="1694068" y="47050"/>
                      <a:pt x="1696584" y="39904"/>
                      <a:pt x="1701614" y="34277"/>
                    </a:cubicBezTo>
                    <a:cubicBezTo>
                      <a:pt x="1706645" y="28649"/>
                      <a:pt x="1712895" y="25836"/>
                      <a:pt x="1720364" y="25836"/>
                    </a:cubicBezTo>
                    <a:close/>
                    <a:moveTo>
                      <a:pt x="1526632" y="25836"/>
                    </a:moveTo>
                    <a:cubicBezTo>
                      <a:pt x="1532839" y="25836"/>
                      <a:pt x="1537563" y="27822"/>
                      <a:pt x="1540803" y="31796"/>
                    </a:cubicBezTo>
                    <a:cubicBezTo>
                      <a:pt x="1544043" y="35769"/>
                      <a:pt x="1545663" y="41559"/>
                      <a:pt x="1545663" y="49164"/>
                    </a:cubicBezTo>
                    <a:lnTo>
                      <a:pt x="1545663" y="83748"/>
                    </a:lnTo>
                    <a:lnTo>
                      <a:pt x="1535687" y="83748"/>
                    </a:lnTo>
                    <a:lnTo>
                      <a:pt x="1535687" y="51569"/>
                    </a:lnTo>
                    <a:cubicBezTo>
                      <a:pt x="1535687" y="39939"/>
                      <a:pt x="1531441" y="34123"/>
                      <a:pt x="1522949" y="34123"/>
                    </a:cubicBezTo>
                    <a:cubicBezTo>
                      <a:pt x="1518549" y="34123"/>
                      <a:pt x="1514934" y="35760"/>
                      <a:pt x="1512103" y="39035"/>
                    </a:cubicBezTo>
                    <a:cubicBezTo>
                      <a:pt x="1509272" y="42309"/>
                      <a:pt x="1507856" y="46453"/>
                      <a:pt x="1507856" y="51466"/>
                    </a:cubicBezTo>
                    <a:lnTo>
                      <a:pt x="1507856" y="83748"/>
                    </a:lnTo>
                    <a:lnTo>
                      <a:pt x="1497829" y="83748"/>
                    </a:lnTo>
                    <a:lnTo>
                      <a:pt x="1497829" y="27166"/>
                    </a:lnTo>
                    <a:lnTo>
                      <a:pt x="1507856" y="27166"/>
                    </a:lnTo>
                    <a:lnTo>
                      <a:pt x="1507856" y="36528"/>
                    </a:lnTo>
                    <a:lnTo>
                      <a:pt x="1508061" y="36528"/>
                    </a:lnTo>
                    <a:cubicBezTo>
                      <a:pt x="1512324" y="29400"/>
                      <a:pt x="1518515" y="25836"/>
                      <a:pt x="1526632" y="25836"/>
                    </a:cubicBezTo>
                    <a:close/>
                    <a:moveTo>
                      <a:pt x="1437377" y="25836"/>
                    </a:moveTo>
                    <a:cubicBezTo>
                      <a:pt x="1445870" y="25836"/>
                      <a:pt x="1452529" y="28436"/>
                      <a:pt x="1457355" y="33637"/>
                    </a:cubicBezTo>
                    <a:cubicBezTo>
                      <a:pt x="1462181" y="38839"/>
                      <a:pt x="1464594" y="46027"/>
                      <a:pt x="1464594" y="55201"/>
                    </a:cubicBezTo>
                    <a:cubicBezTo>
                      <a:pt x="1464594" y="64137"/>
                      <a:pt x="1462019" y="71351"/>
                      <a:pt x="1456869" y="76842"/>
                    </a:cubicBezTo>
                    <a:cubicBezTo>
                      <a:pt x="1451719" y="82333"/>
                      <a:pt x="1444812" y="85078"/>
                      <a:pt x="1436149" y="85078"/>
                    </a:cubicBezTo>
                    <a:cubicBezTo>
                      <a:pt x="1427691" y="85078"/>
                      <a:pt x="1420938" y="82418"/>
                      <a:pt x="1415890" y="77097"/>
                    </a:cubicBezTo>
                    <a:cubicBezTo>
                      <a:pt x="1410842" y="71777"/>
                      <a:pt x="1408318" y="64768"/>
                      <a:pt x="1408318" y="56071"/>
                    </a:cubicBezTo>
                    <a:cubicBezTo>
                      <a:pt x="1408318" y="46726"/>
                      <a:pt x="1410928" y="39350"/>
                      <a:pt x="1416146" y="33944"/>
                    </a:cubicBezTo>
                    <a:cubicBezTo>
                      <a:pt x="1421364" y="28538"/>
                      <a:pt x="1428441" y="25836"/>
                      <a:pt x="1437377" y="25836"/>
                    </a:cubicBezTo>
                    <a:close/>
                    <a:moveTo>
                      <a:pt x="1271001" y="25836"/>
                    </a:moveTo>
                    <a:cubicBezTo>
                      <a:pt x="1284644" y="25836"/>
                      <a:pt x="1291465" y="32998"/>
                      <a:pt x="1291465" y="47323"/>
                    </a:cubicBezTo>
                    <a:lnTo>
                      <a:pt x="1291465" y="83748"/>
                    </a:lnTo>
                    <a:lnTo>
                      <a:pt x="1281540" y="83748"/>
                    </a:lnTo>
                    <a:lnTo>
                      <a:pt x="1281540" y="75000"/>
                    </a:lnTo>
                    <a:lnTo>
                      <a:pt x="1281284" y="75000"/>
                    </a:lnTo>
                    <a:cubicBezTo>
                      <a:pt x="1277362" y="81719"/>
                      <a:pt x="1271581" y="85078"/>
                      <a:pt x="1263941" y="85078"/>
                    </a:cubicBezTo>
                    <a:cubicBezTo>
                      <a:pt x="1258450" y="85078"/>
                      <a:pt x="1254084" y="83595"/>
                      <a:pt x="1250844" y="80628"/>
                    </a:cubicBezTo>
                    <a:cubicBezTo>
                      <a:pt x="1247604" y="77660"/>
                      <a:pt x="1245984" y="73653"/>
                      <a:pt x="1245984" y="68605"/>
                    </a:cubicBezTo>
                    <a:cubicBezTo>
                      <a:pt x="1245984" y="58032"/>
                      <a:pt x="1252243" y="51876"/>
                      <a:pt x="1264760" y="50136"/>
                    </a:cubicBezTo>
                    <a:lnTo>
                      <a:pt x="1281540" y="47783"/>
                    </a:lnTo>
                    <a:cubicBezTo>
                      <a:pt x="1281540" y="38540"/>
                      <a:pt x="1277720" y="33919"/>
                      <a:pt x="1270080" y="33919"/>
                    </a:cubicBezTo>
                    <a:cubicBezTo>
                      <a:pt x="1263293" y="33919"/>
                      <a:pt x="1257103" y="36204"/>
                      <a:pt x="1251509" y="40774"/>
                    </a:cubicBezTo>
                    <a:lnTo>
                      <a:pt x="1251509" y="31105"/>
                    </a:lnTo>
                    <a:cubicBezTo>
                      <a:pt x="1257137" y="27592"/>
                      <a:pt x="1263634" y="25836"/>
                      <a:pt x="1271001" y="25836"/>
                    </a:cubicBezTo>
                    <a:close/>
                    <a:moveTo>
                      <a:pt x="1199815" y="25836"/>
                    </a:moveTo>
                    <a:cubicBezTo>
                      <a:pt x="1204999" y="25836"/>
                      <a:pt x="1209433" y="26756"/>
                      <a:pt x="1213116" y="28598"/>
                    </a:cubicBezTo>
                    <a:lnTo>
                      <a:pt x="1213116" y="38523"/>
                    </a:lnTo>
                    <a:cubicBezTo>
                      <a:pt x="1209126" y="35590"/>
                      <a:pt x="1204692" y="34123"/>
                      <a:pt x="1199815" y="34123"/>
                    </a:cubicBezTo>
                    <a:cubicBezTo>
                      <a:pt x="1194085" y="34123"/>
                      <a:pt x="1189421" y="36110"/>
                      <a:pt x="1185823" y="40083"/>
                    </a:cubicBezTo>
                    <a:cubicBezTo>
                      <a:pt x="1182224" y="44057"/>
                      <a:pt x="1180425" y="49352"/>
                      <a:pt x="1180425" y="55969"/>
                    </a:cubicBezTo>
                    <a:cubicBezTo>
                      <a:pt x="1180425" y="62483"/>
                      <a:pt x="1182122" y="67582"/>
                      <a:pt x="1185516" y="71265"/>
                    </a:cubicBezTo>
                    <a:cubicBezTo>
                      <a:pt x="1188909" y="74949"/>
                      <a:pt x="1193488" y="76791"/>
                      <a:pt x="1199252" y="76791"/>
                    </a:cubicBezTo>
                    <a:cubicBezTo>
                      <a:pt x="1204129" y="76791"/>
                      <a:pt x="1208734" y="75188"/>
                      <a:pt x="1213065" y="71982"/>
                    </a:cubicBezTo>
                    <a:lnTo>
                      <a:pt x="1213065" y="81190"/>
                    </a:lnTo>
                    <a:cubicBezTo>
                      <a:pt x="1208734" y="83782"/>
                      <a:pt x="1203515" y="85078"/>
                      <a:pt x="1197410" y="85078"/>
                    </a:cubicBezTo>
                    <a:cubicBezTo>
                      <a:pt x="1189225" y="85078"/>
                      <a:pt x="1182642" y="82452"/>
                      <a:pt x="1177663" y="77200"/>
                    </a:cubicBezTo>
                    <a:cubicBezTo>
                      <a:pt x="1172683" y="71947"/>
                      <a:pt x="1170193" y="65143"/>
                      <a:pt x="1170193" y="56787"/>
                    </a:cubicBezTo>
                    <a:cubicBezTo>
                      <a:pt x="1170193" y="47510"/>
                      <a:pt x="1172879" y="40032"/>
                      <a:pt x="1178251" y="34354"/>
                    </a:cubicBezTo>
                    <a:cubicBezTo>
                      <a:pt x="1183623" y="28675"/>
                      <a:pt x="1190811" y="25836"/>
                      <a:pt x="1199815" y="25836"/>
                    </a:cubicBezTo>
                    <a:close/>
                    <a:moveTo>
                      <a:pt x="555082" y="25836"/>
                    </a:moveTo>
                    <a:cubicBezTo>
                      <a:pt x="561289" y="25836"/>
                      <a:pt x="566013" y="27822"/>
                      <a:pt x="569253" y="31796"/>
                    </a:cubicBezTo>
                    <a:cubicBezTo>
                      <a:pt x="572493" y="35769"/>
                      <a:pt x="574113" y="41559"/>
                      <a:pt x="574113" y="49164"/>
                    </a:cubicBezTo>
                    <a:lnTo>
                      <a:pt x="574113" y="83748"/>
                    </a:lnTo>
                    <a:lnTo>
                      <a:pt x="564137" y="83748"/>
                    </a:lnTo>
                    <a:lnTo>
                      <a:pt x="564137" y="51569"/>
                    </a:lnTo>
                    <a:cubicBezTo>
                      <a:pt x="564137" y="39939"/>
                      <a:pt x="559891" y="34123"/>
                      <a:pt x="551399" y="34123"/>
                    </a:cubicBezTo>
                    <a:cubicBezTo>
                      <a:pt x="546999" y="34123"/>
                      <a:pt x="543383" y="35760"/>
                      <a:pt x="540553" y="39035"/>
                    </a:cubicBezTo>
                    <a:cubicBezTo>
                      <a:pt x="537722" y="42309"/>
                      <a:pt x="536306" y="46453"/>
                      <a:pt x="536306" y="51466"/>
                    </a:cubicBezTo>
                    <a:lnTo>
                      <a:pt x="536306" y="83748"/>
                    </a:lnTo>
                    <a:lnTo>
                      <a:pt x="526279" y="83748"/>
                    </a:lnTo>
                    <a:lnTo>
                      <a:pt x="526279" y="27166"/>
                    </a:lnTo>
                    <a:lnTo>
                      <a:pt x="536306" y="27166"/>
                    </a:lnTo>
                    <a:lnTo>
                      <a:pt x="536306" y="36528"/>
                    </a:lnTo>
                    <a:lnTo>
                      <a:pt x="536511" y="36528"/>
                    </a:lnTo>
                    <a:cubicBezTo>
                      <a:pt x="540774" y="29400"/>
                      <a:pt x="546965" y="25836"/>
                      <a:pt x="555082" y="25836"/>
                    </a:cubicBezTo>
                    <a:close/>
                    <a:moveTo>
                      <a:pt x="472589" y="25836"/>
                    </a:moveTo>
                    <a:cubicBezTo>
                      <a:pt x="479990" y="25836"/>
                      <a:pt x="485771" y="28214"/>
                      <a:pt x="489933" y="32972"/>
                    </a:cubicBezTo>
                    <a:cubicBezTo>
                      <a:pt x="494094" y="37730"/>
                      <a:pt x="496174" y="44389"/>
                      <a:pt x="496174" y="52950"/>
                    </a:cubicBezTo>
                    <a:lnTo>
                      <a:pt x="496174" y="58015"/>
                    </a:lnTo>
                    <a:lnTo>
                      <a:pt x="456576" y="58015"/>
                    </a:lnTo>
                    <a:cubicBezTo>
                      <a:pt x="456747" y="64052"/>
                      <a:pt x="458401" y="68716"/>
                      <a:pt x="461539" y="72007"/>
                    </a:cubicBezTo>
                    <a:cubicBezTo>
                      <a:pt x="464677" y="75298"/>
                      <a:pt x="469059" y="76944"/>
                      <a:pt x="474687" y="76944"/>
                    </a:cubicBezTo>
                    <a:cubicBezTo>
                      <a:pt x="481031" y="76944"/>
                      <a:pt x="486846" y="74915"/>
                      <a:pt x="492132" y="70856"/>
                    </a:cubicBezTo>
                    <a:lnTo>
                      <a:pt x="492132" y="79809"/>
                    </a:lnTo>
                    <a:cubicBezTo>
                      <a:pt x="487153" y="83322"/>
                      <a:pt x="480553" y="85078"/>
                      <a:pt x="472334" y="85078"/>
                    </a:cubicBezTo>
                    <a:cubicBezTo>
                      <a:pt x="464148" y="85078"/>
                      <a:pt x="457762" y="82486"/>
                      <a:pt x="453174" y="77302"/>
                    </a:cubicBezTo>
                    <a:cubicBezTo>
                      <a:pt x="448587" y="72118"/>
                      <a:pt x="446293" y="64921"/>
                      <a:pt x="446293" y="55713"/>
                    </a:cubicBezTo>
                    <a:cubicBezTo>
                      <a:pt x="446293" y="47050"/>
                      <a:pt x="448809" y="39904"/>
                      <a:pt x="453839" y="34277"/>
                    </a:cubicBezTo>
                    <a:cubicBezTo>
                      <a:pt x="458870" y="28649"/>
                      <a:pt x="465120" y="25836"/>
                      <a:pt x="472589" y="25836"/>
                    </a:cubicBezTo>
                    <a:close/>
                    <a:moveTo>
                      <a:pt x="250282" y="25836"/>
                    </a:moveTo>
                    <a:cubicBezTo>
                      <a:pt x="256489" y="25836"/>
                      <a:pt x="261213" y="27822"/>
                      <a:pt x="264453" y="31796"/>
                    </a:cubicBezTo>
                    <a:cubicBezTo>
                      <a:pt x="267693" y="35769"/>
                      <a:pt x="269313" y="41559"/>
                      <a:pt x="269313" y="49164"/>
                    </a:cubicBezTo>
                    <a:lnTo>
                      <a:pt x="269313" y="83748"/>
                    </a:lnTo>
                    <a:lnTo>
                      <a:pt x="259337" y="83748"/>
                    </a:lnTo>
                    <a:lnTo>
                      <a:pt x="259337" y="51569"/>
                    </a:lnTo>
                    <a:cubicBezTo>
                      <a:pt x="259337" y="39939"/>
                      <a:pt x="255091" y="34123"/>
                      <a:pt x="246599" y="34123"/>
                    </a:cubicBezTo>
                    <a:cubicBezTo>
                      <a:pt x="242199" y="34123"/>
                      <a:pt x="238584" y="35760"/>
                      <a:pt x="235753" y="39035"/>
                    </a:cubicBezTo>
                    <a:cubicBezTo>
                      <a:pt x="232922" y="42309"/>
                      <a:pt x="231506" y="46453"/>
                      <a:pt x="231506" y="51466"/>
                    </a:cubicBezTo>
                    <a:lnTo>
                      <a:pt x="231506" y="83748"/>
                    </a:lnTo>
                    <a:lnTo>
                      <a:pt x="221479" y="83748"/>
                    </a:lnTo>
                    <a:lnTo>
                      <a:pt x="221479" y="27166"/>
                    </a:lnTo>
                    <a:lnTo>
                      <a:pt x="231506" y="27166"/>
                    </a:lnTo>
                    <a:lnTo>
                      <a:pt x="231506" y="36528"/>
                    </a:lnTo>
                    <a:lnTo>
                      <a:pt x="231711" y="36528"/>
                    </a:lnTo>
                    <a:cubicBezTo>
                      <a:pt x="235974" y="29400"/>
                      <a:pt x="242165" y="25836"/>
                      <a:pt x="250282" y="25836"/>
                    </a:cubicBezTo>
                    <a:close/>
                    <a:moveTo>
                      <a:pt x="177314" y="25836"/>
                    </a:moveTo>
                    <a:cubicBezTo>
                      <a:pt x="184715" y="25836"/>
                      <a:pt x="190497" y="28214"/>
                      <a:pt x="194658" y="32972"/>
                    </a:cubicBezTo>
                    <a:cubicBezTo>
                      <a:pt x="198819" y="37730"/>
                      <a:pt x="200899" y="44389"/>
                      <a:pt x="200899" y="52950"/>
                    </a:cubicBezTo>
                    <a:lnTo>
                      <a:pt x="200899" y="58015"/>
                    </a:lnTo>
                    <a:lnTo>
                      <a:pt x="161301" y="58015"/>
                    </a:lnTo>
                    <a:cubicBezTo>
                      <a:pt x="161472" y="64052"/>
                      <a:pt x="163126" y="68716"/>
                      <a:pt x="166264" y="72007"/>
                    </a:cubicBezTo>
                    <a:cubicBezTo>
                      <a:pt x="169402" y="75298"/>
                      <a:pt x="173784" y="76944"/>
                      <a:pt x="179412" y="76944"/>
                    </a:cubicBezTo>
                    <a:cubicBezTo>
                      <a:pt x="185756" y="76944"/>
                      <a:pt x="191571" y="74915"/>
                      <a:pt x="196857" y="70856"/>
                    </a:cubicBezTo>
                    <a:lnTo>
                      <a:pt x="196857" y="79809"/>
                    </a:lnTo>
                    <a:cubicBezTo>
                      <a:pt x="191878" y="83322"/>
                      <a:pt x="185278" y="85078"/>
                      <a:pt x="177059" y="85078"/>
                    </a:cubicBezTo>
                    <a:cubicBezTo>
                      <a:pt x="168873" y="85078"/>
                      <a:pt x="162487" y="82486"/>
                      <a:pt x="157899" y="77302"/>
                    </a:cubicBezTo>
                    <a:cubicBezTo>
                      <a:pt x="153312" y="72118"/>
                      <a:pt x="151018" y="64921"/>
                      <a:pt x="151018" y="55713"/>
                    </a:cubicBezTo>
                    <a:cubicBezTo>
                      <a:pt x="151018" y="47050"/>
                      <a:pt x="153534" y="39904"/>
                      <a:pt x="158564" y="34277"/>
                    </a:cubicBezTo>
                    <a:cubicBezTo>
                      <a:pt x="163595" y="28649"/>
                      <a:pt x="169845" y="25836"/>
                      <a:pt x="177314" y="25836"/>
                    </a:cubicBezTo>
                    <a:close/>
                    <a:moveTo>
                      <a:pt x="839553" y="14632"/>
                    </a:moveTo>
                    <a:cubicBezTo>
                      <a:pt x="839178" y="17019"/>
                      <a:pt x="838751" y="18861"/>
                      <a:pt x="838274" y="20157"/>
                    </a:cubicBezTo>
                    <a:lnTo>
                      <a:pt x="826405" y="53104"/>
                    </a:lnTo>
                    <a:lnTo>
                      <a:pt x="853008" y="53104"/>
                    </a:lnTo>
                    <a:lnTo>
                      <a:pt x="841037" y="20157"/>
                    </a:lnTo>
                    <a:cubicBezTo>
                      <a:pt x="840661" y="19099"/>
                      <a:pt x="840252" y="17258"/>
                      <a:pt x="839809" y="14632"/>
                    </a:cubicBezTo>
                    <a:close/>
                    <a:moveTo>
                      <a:pt x="2044326" y="10385"/>
                    </a:moveTo>
                    <a:lnTo>
                      <a:pt x="2044326" y="27166"/>
                    </a:lnTo>
                    <a:lnTo>
                      <a:pt x="2058395" y="27166"/>
                    </a:lnTo>
                    <a:lnTo>
                      <a:pt x="2058395" y="35454"/>
                    </a:lnTo>
                    <a:lnTo>
                      <a:pt x="2044326" y="35454"/>
                    </a:lnTo>
                    <a:lnTo>
                      <a:pt x="2044326" y="66354"/>
                    </a:lnTo>
                    <a:cubicBezTo>
                      <a:pt x="2044326" y="70072"/>
                      <a:pt x="2044957" y="72732"/>
                      <a:pt x="2046219" y="74335"/>
                    </a:cubicBezTo>
                    <a:cubicBezTo>
                      <a:pt x="2047481" y="75938"/>
                      <a:pt x="2049578" y="76739"/>
                      <a:pt x="2052512" y="76739"/>
                    </a:cubicBezTo>
                    <a:cubicBezTo>
                      <a:pt x="2054763" y="76739"/>
                      <a:pt x="2056724" y="76108"/>
                      <a:pt x="2058395" y="74846"/>
                    </a:cubicBezTo>
                    <a:lnTo>
                      <a:pt x="2058395" y="83185"/>
                    </a:lnTo>
                    <a:cubicBezTo>
                      <a:pt x="2056212" y="84379"/>
                      <a:pt x="2053262" y="84976"/>
                      <a:pt x="2049544" y="84976"/>
                    </a:cubicBezTo>
                    <a:cubicBezTo>
                      <a:pt x="2039415" y="84976"/>
                      <a:pt x="2034350" y="79366"/>
                      <a:pt x="2034350" y="68145"/>
                    </a:cubicBezTo>
                    <a:lnTo>
                      <a:pt x="2034350" y="35454"/>
                    </a:lnTo>
                    <a:lnTo>
                      <a:pt x="2024630" y="35454"/>
                    </a:lnTo>
                    <a:lnTo>
                      <a:pt x="2024630" y="27166"/>
                    </a:lnTo>
                    <a:lnTo>
                      <a:pt x="2034350" y="27166"/>
                    </a:lnTo>
                    <a:lnTo>
                      <a:pt x="2034350" y="13557"/>
                    </a:lnTo>
                    <a:close/>
                    <a:moveTo>
                      <a:pt x="1329951" y="10385"/>
                    </a:moveTo>
                    <a:lnTo>
                      <a:pt x="1329951" y="27166"/>
                    </a:lnTo>
                    <a:lnTo>
                      <a:pt x="1344020" y="27166"/>
                    </a:lnTo>
                    <a:lnTo>
                      <a:pt x="1344020" y="35454"/>
                    </a:lnTo>
                    <a:lnTo>
                      <a:pt x="1329951" y="35454"/>
                    </a:lnTo>
                    <a:lnTo>
                      <a:pt x="1329951" y="66354"/>
                    </a:lnTo>
                    <a:cubicBezTo>
                      <a:pt x="1329951" y="70072"/>
                      <a:pt x="1330582" y="72732"/>
                      <a:pt x="1331844" y="74335"/>
                    </a:cubicBezTo>
                    <a:cubicBezTo>
                      <a:pt x="1333106" y="75938"/>
                      <a:pt x="1335204" y="76739"/>
                      <a:pt x="1338137" y="76739"/>
                    </a:cubicBezTo>
                    <a:cubicBezTo>
                      <a:pt x="1340388" y="76739"/>
                      <a:pt x="1342349" y="76108"/>
                      <a:pt x="1344020" y="74846"/>
                    </a:cubicBezTo>
                    <a:lnTo>
                      <a:pt x="1344020" y="83185"/>
                    </a:lnTo>
                    <a:cubicBezTo>
                      <a:pt x="1341837" y="84379"/>
                      <a:pt x="1338887" y="84976"/>
                      <a:pt x="1335169" y="84976"/>
                    </a:cubicBezTo>
                    <a:cubicBezTo>
                      <a:pt x="1325040" y="84976"/>
                      <a:pt x="1319975" y="79366"/>
                      <a:pt x="1319975" y="68145"/>
                    </a:cubicBezTo>
                    <a:lnTo>
                      <a:pt x="1319975" y="35454"/>
                    </a:lnTo>
                    <a:lnTo>
                      <a:pt x="1310255" y="35454"/>
                    </a:lnTo>
                    <a:lnTo>
                      <a:pt x="1310255" y="27166"/>
                    </a:lnTo>
                    <a:lnTo>
                      <a:pt x="1319975" y="27166"/>
                    </a:lnTo>
                    <a:lnTo>
                      <a:pt x="1319975" y="13557"/>
                    </a:lnTo>
                    <a:close/>
                    <a:moveTo>
                      <a:pt x="1956308" y="4502"/>
                    </a:moveTo>
                    <a:lnTo>
                      <a:pt x="1966540" y="4502"/>
                    </a:lnTo>
                    <a:lnTo>
                      <a:pt x="1966540" y="74693"/>
                    </a:lnTo>
                    <a:lnTo>
                      <a:pt x="1998106" y="74693"/>
                    </a:lnTo>
                    <a:lnTo>
                      <a:pt x="1998106" y="83748"/>
                    </a:lnTo>
                    <a:lnTo>
                      <a:pt x="1956308" y="83748"/>
                    </a:lnTo>
                    <a:close/>
                    <a:moveTo>
                      <a:pt x="1614901" y="4502"/>
                    </a:moveTo>
                    <a:lnTo>
                      <a:pt x="1670819" y="4502"/>
                    </a:lnTo>
                    <a:lnTo>
                      <a:pt x="1670819" y="13608"/>
                    </a:lnTo>
                    <a:lnTo>
                      <a:pt x="1647950" y="13608"/>
                    </a:lnTo>
                    <a:lnTo>
                      <a:pt x="1647950" y="83748"/>
                    </a:lnTo>
                    <a:lnTo>
                      <a:pt x="1637667" y="83748"/>
                    </a:lnTo>
                    <a:lnTo>
                      <a:pt x="1637667" y="13608"/>
                    </a:lnTo>
                    <a:lnTo>
                      <a:pt x="1614901" y="13608"/>
                    </a:lnTo>
                    <a:close/>
                    <a:moveTo>
                      <a:pt x="946658" y="4502"/>
                    </a:moveTo>
                    <a:lnTo>
                      <a:pt x="987484" y="4502"/>
                    </a:lnTo>
                    <a:lnTo>
                      <a:pt x="987484" y="13608"/>
                    </a:lnTo>
                    <a:lnTo>
                      <a:pt x="956890" y="13608"/>
                    </a:lnTo>
                    <a:lnTo>
                      <a:pt x="956890" y="38984"/>
                    </a:lnTo>
                    <a:lnTo>
                      <a:pt x="985233" y="38984"/>
                    </a:lnTo>
                    <a:lnTo>
                      <a:pt x="985233" y="48039"/>
                    </a:lnTo>
                    <a:lnTo>
                      <a:pt x="956890" y="48039"/>
                    </a:lnTo>
                    <a:lnTo>
                      <a:pt x="956890" y="74693"/>
                    </a:lnTo>
                    <a:lnTo>
                      <a:pt x="989274" y="74693"/>
                    </a:lnTo>
                    <a:lnTo>
                      <a:pt x="989274" y="83748"/>
                    </a:lnTo>
                    <a:lnTo>
                      <a:pt x="946658" y="83748"/>
                    </a:lnTo>
                    <a:close/>
                    <a:moveTo>
                      <a:pt x="834437" y="4502"/>
                    </a:moveTo>
                    <a:lnTo>
                      <a:pt x="845385" y="4502"/>
                    </a:lnTo>
                    <a:lnTo>
                      <a:pt x="875569" y="83748"/>
                    </a:lnTo>
                    <a:lnTo>
                      <a:pt x="864263" y="83748"/>
                    </a:lnTo>
                    <a:lnTo>
                      <a:pt x="856180" y="62057"/>
                    </a:lnTo>
                    <a:lnTo>
                      <a:pt x="823182" y="62057"/>
                    </a:lnTo>
                    <a:lnTo>
                      <a:pt x="815559" y="83748"/>
                    </a:lnTo>
                    <a:lnTo>
                      <a:pt x="804253" y="83748"/>
                    </a:lnTo>
                    <a:close/>
                    <a:moveTo>
                      <a:pt x="738601" y="4502"/>
                    </a:moveTo>
                    <a:lnTo>
                      <a:pt x="794519" y="4502"/>
                    </a:lnTo>
                    <a:lnTo>
                      <a:pt x="794519" y="13608"/>
                    </a:lnTo>
                    <a:lnTo>
                      <a:pt x="771650" y="13608"/>
                    </a:lnTo>
                    <a:lnTo>
                      <a:pt x="771650" y="83748"/>
                    </a:lnTo>
                    <a:lnTo>
                      <a:pt x="761367" y="83748"/>
                    </a:lnTo>
                    <a:lnTo>
                      <a:pt x="761367" y="13608"/>
                    </a:lnTo>
                    <a:lnTo>
                      <a:pt x="738601" y="13608"/>
                    </a:lnTo>
                    <a:close/>
                    <a:moveTo>
                      <a:pt x="687655" y="3172"/>
                    </a:moveTo>
                    <a:cubicBezTo>
                      <a:pt x="696216" y="3172"/>
                      <a:pt x="703464" y="4536"/>
                      <a:pt x="709398" y="7265"/>
                    </a:cubicBezTo>
                    <a:lnTo>
                      <a:pt x="709398" y="18315"/>
                    </a:lnTo>
                    <a:cubicBezTo>
                      <a:pt x="703054" y="14325"/>
                      <a:pt x="695500" y="12329"/>
                      <a:pt x="686734" y="12329"/>
                    </a:cubicBezTo>
                    <a:cubicBezTo>
                      <a:pt x="678105" y="12329"/>
                      <a:pt x="670994" y="15280"/>
                      <a:pt x="665401" y="21180"/>
                    </a:cubicBezTo>
                    <a:cubicBezTo>
                      <a:pt x="659807" y="27080"/>
                      <a:pt x="657011" y="34857"/>
                      <a:pt x="657011" y="44509"/>
                    </a:cubicBezTo>
                    <a:cubicBezTo>
                      <a:pt x="657011" y="54434"/>
                      <a:pt x="659586" y="62159"/>
                      <a:pt x="664736" y="67684"/>
                    </a:cubicBezTo>
                    <a:cubicBezTo>
                      <a:pt x="669886" y="73209"/>
                      <a:pt x="676844" y="75972"/>
                      <a:pt x="685609" y="75972"/>
                    </a:cubicBezTo>
                    <a:cubicBezTo>
                      <a:pt x="691646" y="75972"/>
                      <a:pt x="696779" y="74812"/>
                      <a:pt x="701008" y="72493"/>
                    </a:cubicBezTo>
                    <a:lnTo>
                      <a:pt x="701008" y="51057"/>
                    </a:lnTo>
                    <a:lnTo>
                      <a:pt x="683818" y="51057"/>
                    </a:lnTo>
                    <a:lnTo>
                      <a:pt x="683818" y="42002"/>
                    </a:lnTo>
                    <a:lnTo>
                      <a:pt x="711291" y="42002"/>
                    </a:lnTo>
                    <a:lnTo>
                      <a:pt x="711291" y="78325"/>
                    </a:lnTo>
                    <a:cubicBezTo>
                      <a:pt x="703378" y="82827"/>
                      <a:pt x="694442" y="85078"/>
                      <a:pt x="684483" y="85078"/>
                    </a:cubicBezTo>
                    <a:cubicBezTo>
                      <a:pt x="673024" y="85078"/>
                      <a:pt x="663789" y="81455"/>
                      <a:pt x="656780" y="74207"/>
                    </a:cubicBezTo>
                    <a:cubicBezTo>
                      <a:pt x="649772" y="66959"/>
                      <a:pt x="646267" y="57282"/>
                      <a:pt x="646267" y="45174"/>
                    </a:cubicBezTo>
                    <a:cubicBezTo>
                      <a:pt x="646267" y="32930"/>
                      <a:pt x="650138" y="22868"/>
                      <a:pt x="657880" y="14990"/>
                    </a:cubicBezTo>
                    <a:cubicBezTo>
                      <a:pt x="665623" y="7111"/>
                      <a:pt x="675548" y="3172"/>
                      <a:pt x="687655" y="3172"/>
                    </a:cubicBezTo>
                    <a:close/>
                    <a:moveTo>
                      <a:pt x="27984" y="3172"/>
                    </a:moveTo>
                    <a:cubicBezTo>
                      <a:pt x="35862" y="3172"/>
                      <a:pt x="41644" y="4127"/>
                      <a:pt x="45327" y="6037"/>
                    </a:cubicBezTo>
                    <a:lnTo>
                      <a:pt x="45327" y="17190"/>
                    </a:lnTo>
                    <a:cubicBezTo>
                      <a:pt x="40552" y="13881"/>
                      <a:pt x="34515" y="12227"/>
                      <a:pt x="27216" y="12227"/>
                    </a:cubicBezTo>
                    <a:cubicBezTo>
                      <a:pt x="22373" y="12227"/>
                      <a:pt x="18426" y="13242"/>
                      <a:pt x="15373" y="15271"/>
                    </a:cubicBezTo>
                    <a:cubicBezTo>
                      <a:pt x="12320" y="17300"/>
                      <a:pt x="10794" y="20123"/>
                      <a:pt x="10794" y="23738"/>
                    </a:cubicBezTo>
                    <a:cubicBezTo>
                      <a:pt x="10794" y="26944"/>
                      <a:pt x="11852" y="29553"/>
                      <a:pt x="13966" y="31565"/>
                    </a:cubicBezTo>
                    <a:cubicBezTo>
                      <a:pt x="16081" y="33578"/>
                      <a:pt x="20668" y="36323"/>
                      <a:pt x="27728" y="39802"/>
                    </a:cubicBezTo>
                    <a:cubicBezTo>
                      <a:pt x="35504" y="43520"/>
                      <a:pt x="40944" y="47237"/>
                      <a:pt x="44048" y="50955"/>
                    </a:cubicBezTo>
                    <a:cubicBezTo>
                      <a:pt x="47152" y="54673"/>
                      <a:pt x="48704" y="58851"/>
                      <a:pt x="48704" y="63489"/>
                    </a:cubicBezTo>
                    <a:cubicBezTo>
                      <a:pt x="48704" y="70447"/>
                      <a:pt x="46180" y="75784"/>
                      <a:pt x="41132" y="79502"/>
                    </a:cubicBezTo>
                    <a:cubicBezTo>
                      <a:pt x="36084" y="83220"/>
                      <a:pt x="29075" y="85078"/>
                      <a:pt x="20105" y="85078"/>
                    </a:cubicBezTo>
                    <a:cubicBezTo>
                      <a:pt x="16968" y="85078"/>
                      <a:pt x="13310" y="84644"/>
                      <a:pt x="9132" y="83774"/>
                    </a:cubicBezTo>
                    <a:cubicBezTo>
                      <a:pt x="4953" y="82904"/>
                      <a:pt x="1909" y="81821"/>
                      <a:pt x="0" y="80525"/>
                    </a:cubicBezTo>
                    <a:lnTo>
                      <a:pt x="0" y="68861"/>
                    </a:lnTo>
                    <a:cubicBezTo>
                      <a:pt x="2421" y="70975"/>
                      <a:pt x="5661" y="72715"/>
                      <a:pt x="9720" y="74079"/>
                    </a:cubicBezTo>
                    <a:cubicBezTo>
                      <a:pt x="13779" y="75443"/>
                      <a:pt x="17633" y="76125"/>
                      <a:pt x="21282" y="76125"/>
                    </a:cubicBezTo>
                    <a:cubicBezTo>
                      <a:pt x="32401" y="76125"/>
                      <a:pt x="37960" y="72169"/>
                      <a:pt x="37960" y="64256"/>
                    </a:cubicBezTo>
                    <a:cubicBezTo>
                      <a:pt x="37960" y="62039"/>
                      <a:pt x="37363" y="60044"/>
                      <a:pt x="36169" y="58271"/>
                    </a:cubicBezTo>
                    <a:cubicBezTo>
                      <a:pt x="34976" y="56497"/>
                      <a:pt x="33339" y="54928"/>
                      <a:pt x="31258" y="53564"/>
                    </a:cubicBezTo>
                    <a:cubicBezTo>
                      <a:pt x="29178" y="52200"/>
                      <a:pt x="25272" y="50102"/>
                      <a:pt x="19543" y="47271"/>
                    </a:cubicBezTo>
                    <a:cubicBezTo>
                      <a:pt x="11596" y="43315"/>
                      <a:pt x="6360" y="39640"/>
                      <a:pt x="3837" y="36246"/>
                    </a:cubicBezTo>
                    <a:cubicBezTo>
                      <a:pt x="1313" y="32853"/>
                      <a:pt x="51" y="28973"/>
                      <a:pt x="51" y="24608"/>
                    </a:cubicBezTo>
                    <a:cubicBezTo>
                      <a:pt x="51" y="18025"/>
                      <a:pt x="2694" y="12807"/>
                      <a:pt x="7980" y="8953"/>
                    </a:cubicBezTo>
                    <a:cubicBezTo>
                      <a:pt x="13267" y="5099"/>
                      <a:pt x="19935" y="3172"/>
                      <a:pt x="27984" y="3172"/>
                    </a:cubicBezTo>
                    <a:close/>
                    <a:moveTo>
                      <a:pt x="1379069" y="921"/>
                    </a:moveTo>
                    <a:cubicBezTo>
                      <a:pt x="1380877" y="921"/>
                      <a:pt x="1382403" y="1518"/>
                      <a:pt x="1383648" y="2711"/>
                    </a:cubicBezTo>
                    <a:cubicBezTo>
                      <a:pt x="1384893" y="3905"/>
                      <a:pt x="1385515" y="5406"/>
                      <a:pt x="1385515" y="7213"/>
                    </a:cubicBezTo>
                    <a:cubicBezTo>
                      <a:pt x="1385515" y="8987"/>
                      <a:pt x="1384893" y="10462"/>
                      <a:pt x="1383648" y="11639"/>
                    </a:cubicBezTo>
                    <a:cubicBezTo>
                      <a:pt x="1382403" y="12815"/>
                      <a:pt x="1380877" y="13404"/>
                      <a:pt x="1379069" y="13404"/>
                    </a:cubicBezTo>
                    <a:cubicBezTo>
                      <a:pt x="1377261" y="13404"/>
                      <a:pt x="1375761" y="12815"/>
                      <a:pt x="1374567" y="11639"/>
                    </a:cubicBezTo>
                    <a:cubicBezTo>
                      <a:pt x="1373373" y="10462"/>
                      <a:pt x="1372776" y="8987"/>
                      <a:pt x="1372776" y="7213"/>
                    </a:cubicBezTo>
                    <a:cubicBezTo>
                      <a:pt x="1372776" y="5440"/>
                      <a:pt x="1373382" y="3948"/>
                      <a:pt x="1374593" y="2737"/>
                    </a:cubicBezTo>
                    <a:cubicBezTo>
                      <a:pt x="1375803" y="1526"/>
                      <a:pt x="1377296" y="921"/>
                      <a:pt x="1379069" y="921"/>
                    </a:cubicBezTo>
                    <a:close/>
                    <a:moveTo>
                      <a:pt x="2117940" y="0"/>
                    </a:moveTo>
                    <a:lnTo>
                      <a:pt x="2127967" y="0"/>
                    </a:lnTo>
                    <a:lnTo>
                      <a:pt x="2127967" y="83748"/>
                    </a:lnTo>
                    <a:lnTo>
                      <a:pt x="2117940" y="83748"/>
                    </a:lnTo>
                    <a:lnTo>
                      <a:pt x="2117940" y="74335"/>
                    </a:lnTo>
                    <a:lnTo>
                      <a:pt x="2117735" y="74335"/>
                    </a:lnTo>
                    <a:cubicBezTo>
                      <a:pt x="2113609" y="81497"/>
                      <a:pt x="2107197" y="85078"/>
                      <a:pt x="2098499" y="85078"/>
                    </a:cubicBezTo>
                    <a:cubicBezTo>
                      <a:pt x="2091337" y="85078"/>
                      <a:pt x="2085641" y="82529"/>
                      <a:pt x="2081412" y="77430"/>
                    </a:cubicBezTo>
                    <a:cubicBezTo>
                      <a:pt x="2077183" y="72331"/>
                      <a:pt x="2075068" y="65450"/>
                      <a:pt x="2075068" y="56787"/>
                    </a:cubicBezTo>
                    <a:cubicBezTo>
                      <a:pt x="2075068" y="47442"/>
                      <a:pt x="2077456" y="39947"/>
                      <a:pt x="2082231" y="34302"/>
                    </a:cubicBezTo>
                    <a:cubicBezTo>
                      <a:pt x="2087006" y="28658"/>
                      <a:pt x="2093247" y="25836"/>
                      <a:pt x="2100955" y="25836"/>
                    </a:cubicBezTo>
                    <a:cubicBezTo>
                      <a:pt x="2108663" y="25836"/>
                      <a:pt x="2114257" y="28837"/>
                      <a:pt x="2117735" y="34840"/>
                    </a:cubicBezTo>
                    <a:lnTo>
                      <a:pt x="2117940" y="34840"/>
                    </a:lnTo>
                    <a:close/>
                    <a:moveTo>
                      <a:pt x="1831204" y="0"/>
                    </a:moveTo>
                    <a:lnTo>
                      <a:pt x="1841231" y="0"/>
                    </a:lnTo>
                    <a:lnTo>
                      <a:pt x="1841231" y="36477"/>
                    </a:lnTo>
                    <a:lnTo>
                      <a:pt x="1841436" y="36477"/>
                    </a:lnTo>
                    <a:cubicBezTo>
                      <a:pt x="1845768" y="29383"/>
                      <a:pt x="1851924" y="25836"/>
                      <a:pt x="1859905" y="25836"/>
                    </a:cubicBezTo>
                    <a:cubicBezTo>
                      <a:pt x="1872626" y="25836"/>
                      <a:pt x="1878987" y="33527"/>
                      <a:pt x="1878987" y="48909"/>
                    </a:cubicBezTo>
                    <a:lnTo>
                      <a:pt x="1878987" y="83748"/>
                    </a:lnTo>
                    <a:lnTo>
                      <a:pt x="1869011" y="83748"/>
                    </a:lnTo>
                    <a:lnTo>
                      <a:pt x="1869011" y="51211"/>
                    </a:lnTo>
                    <a:cubicBezTo>
                      <a:pt x="1869011" y="39819"/>
                      <a:pt x="1864782" y="34123"/>
                      <a:pt x="1856324" y="34123"/>
                    </a:cubicBezTo>
                    <a:cubicBezTo>
                      <a:pt x="1851992" y="34123"/>
                      <a:pt x="1848394" y="35786"/>
                      <a:pt x="1845529" y="39111"/>
                    </a:cubicBezTo>
                    <a:cubicBezTo>
                      <a:pt x="1842664" y="42437"/>
                      <a:pt x="1841231" y="46623"/>
                      <a:pt x="1841231" y="51671"/>
                    </a:cubicBezTo>
                    <a:lnTo>
                      <a:pt x="1841231" y="83748"/>
                    </a:lnTo>
                    <a:lnTo>
                      <a:pt x="1831204" y="83748"/>
                    </a:lnTo>
                    <a:close/>
                    <a:moveTo>
                      <a:pt x="1060665" y="0"/>
                    </a:moveTo>
                    <a:lnTo>
                      <a:pt x="1070692" y="0"/>
                    </a:lnTo>
                    <a:lnTo>
                      <a:pt x="1070692" y="83748"/>
                    </a:lnTo>
                    <a:lnTo>
                      <a:pt x="1060665" y="83748"/>
                    </a:lnTo>
                    <a:lnTo>
                      <a:pt x="1060665" y="74335"/>
                    </a:lnTo>
                    <a:lnTo>
                      <a:pt x="1060461" y="74335"/>
                    </a:lnTo>
                    <a:cubicBezTo>
                      <a:pt x="1056334" y="81497"/>
                      <a:pt x="1049922" y="85078"/>
                      <a:pt x="1041224" y="85078"/>
                    </a:cubicBezTo>
                    <a:cubicBezTo>
                      <a:pt x="1034062" y="85078"/>
                      <a:pt x="1028366" y="82529"/>
                      <a:pt x="1024137" y="77430"/>
                    </a:cubicBezTo>
                    <a:cubicBezTo>
                      <a:pt x="1019908" y="72331"/>
                      <a:pt x="1017793" y="65450"/>
                      <a:pt x="1017793" y="56787"/>
                    </a:cubicBezTo>
                    <a:cubicBezTo>
                      <a:pt x="1017793" y="47442"/>
                      <a:pt x="1020181" y="39947"/>
                      <a:pt x="1024956" y="34302"/>
                    </a:cubicBezTo>
                    <a:cubicBezTo>
                      <a:pt x="1029731" y="28658"/>
                      <a:pt x="1035972" y="25836"/>
                      <a:pt x="1043680" y="25836"/>
                    </a:cubicBezTo>
                    <a:cubicBezTo>
                      <a:pt x="1051388" y="25836"/>
                      <a:pt x="1056982" y="28837"/>
                      <a:pt x="1060461" y="34840"/>
                    </a:cubicBezTo>
                    <a:lnTo>
                      <a:pt x="1060665" y="34840"/>
                    </a:lnTo>
                    <a:close/>
                    <a:moveTo>
                      <a:pt x="364354" y="0"/>
                    </a:moveTo>
                    <a:lnTo>
                      <a:pt x="374381" y="0"/>
                    </a:lnTo>
                    <a:lnTo>
                      <a:pt x="374381" y="36477"/>
                    </a:lnTo>
                    <a:lnTo>
                      <a:pt x="374586" y="36477"/>
                    </a:lnTo>
                    <a:cubicBezTo>
                      <a:pt x="378918" y="29383"/>
                      <a:pt x="385074" y="25836"/>
                      <a:pt x="393055" y="25836"/>
                    </a:cubicBezTo>
                    <a:cubicBezTo>
                      <a:pt x="405776" y="25836"/>
                      <a:pt x="412137" y="33527"/>
                      <a:pt x="412137" y="48909"/>
                    </a:cubicBezTo>
                    <a:lnTo>
                      <a:pt x="412137" y="83748"/>
                    </a:lnTo>
                    <a:lnTo>
                      <a:pt x="402161" y="83748"/>
                    </a:lnTo>
                    <a:lnTo>
                      <a:pt x="402161" y="51211"/>
                    </a:lnTo>
                    <a:cubicBezTo>
                      <a:pt x="402161" y="39819"/>
                      <a:pt x="397932" y="34123"/>
                      <a:pt x="389474" y="34123"/>
                    </a:cubicBezTo>
                    <a:cubicBezTo>
                      <a:pt x="385142" y="34123"/>
                      <a:pt x="381544" y="35786"/>
                      <a:pt x="378679" y="39111"/>
                    </a:cubicBezTo>
                    <a:cubicBezTo>
                      <a:pt x="375814" y="42437"/>
                      <a:pt x="374381" y="46623"/>
                      <a:pt x="374381" y="51671"/>
                    </a:cubicBezTo>
                    <a:lnTo>
                      <a:pt x="374381" y="83748"/>
                    </a:lnTo>
                    <a:lnTo>
                      <a:pt x="364354" y="83748"/>
                    </a:lnTo>
                    <a:close/>
                    <a:moveTo>
                      <a:pt x="69079" y="0"/>
                    </a:moveTo>
                    <a:lnTo>
                      <a:pt x="79106" y="0"/>
                    </a:lnTo>
                    <a:lnTo>
                      <a:pt x="79106" y="36477"/>
                    </a:lnTo>
                    <a:lnTo>
                      <a:pt x="79311" y="36477"/>
                    </a:lnTo>
                    <a:cubicBezTo>
                      <a:pt x="83643" y="29383"/>
                      <a:pt x="89799" y="25836"/>
                      <a:pt x="97780" y="25836"/>
                    </a:cubicBezTo>
                    <a:cubicBezTo>
                      <a:pt x="110501" y="25836"/>
                      <a:pt x="116862" y="33527"/>
                      <a:pt x="116862" y="48909"/>
                    </a:cubicBezTo>
                    <a:lnTo>
                      <a:pt x="116862" y="83748"/>
                    </a:lnTo>
                    <a:lnTo>
                      <a:pt x="106886" y="83748"/>
                    </a:lnTo>
                    <a:lnTo>
                      <a:pt x="106886" y="51211"/>
                    </a:lnTo>
                    <a:cubicBezTo>
                      <a:pt x="106886" y="39819"/>
                      <a:pt x="102657" y="34123"/>
                      <a:pt x="94199" y="34123"/>
                    </a:cubicBezTo>
                    <a:cubicBezTo>
                      <a:pt x="89867" y="34123"/>
                      <a:pt x="86269" y="35786"/>
                      <a:pt x="83404" y="39111"/>
                    </a:cubicBezTo>
                    <a:cubicBezTo>
                      <a:pt x="80539" y="42437"/>
                      <a:pt x="79106" y="46623"/>
                      <a:pt x="79106" y="51671"/>
                    </a:cubicBezTo>
                    <a:lnTo>
                      <a:pt x="79106" y="83748"/>
                    </a:lnTo>
                    <a:lnTo>
                      <a:pt x="69079" y="83748"/>
                    </a:lnTo>
                    <a:close/>
                  </a:path>
                </a:pathLst>
              </a:custGeom>
              <a:solidFill>
                <a:srgbClr val="3E3A39"/>
              </a:solidFill>
              <a:ln>
                <a:noFill/>
              </a:ln>
              <a:effectLst/>
              <a:extLst>
                <a:ext uri="{91240B29-F687-4F45-9708-019B960494DF}">
                  <a14:hiddenLine xmlns:a14="http://schemas.microsoft.com/office/drawing/2010/main" xmlns="" w="9525">
                    <a:solidFill>
                      <a:srgbClr val="000000"/>
                    </a:solidFill>
                    <a:miter lim="800000"/>
                    <a:headEnd/>
                    <a:tailEnd/>
                  </a14:hiddenLine>
                </a:ext>
              </a:extLst>
            </p:spPr>
            <p:txBody>
              <a:bodyPr rot="0" spcFirstLastPara="0" vertOverflow="overflow" horzOverflow="overflow" vert="horz" wrap="square" lIns="68580" tIns="34290" rIns="68580" bIns="34290" numCol="1" spcCol="0" rtlCol="0" fromWordArt="0" anchor="t" anchorCtr="0" forceAA="0" compatLnSpc="1">
                <a:noAutofit/>
              </a:bodyPr>
              <a:lstStyle/>
              <a:p>
                <a:endParaRPr lang="zh-CN" altLang="en-US" sz="640" spc="100" dirty="0">
                  <a:solidFill>
                    <a:srgbClr val="3E3A39"/>
                  </a:solidFill>
                  <a:latin typeface="微软雅黑" panose="020B0503020204020204" charset="-122"/>
                  <a:ea typeface="微软雅黑" panose="020B0503020204020204" charset="-122"/>
                </a:endParaRPr>
              </a:p>
            </p:txBody>
          </p:sp>
        </p:grpSp>
        <p:pic>
          <p:nvPicPr>
            <p:cNvPr id="17" name="图片 16"/>
            <p:cNvPicPr>
              <a:picLocks noChangeAspect="1"/>
            </p:cNvPicPr>
            <p:nvPr/>
          </p:nvPicPr>
          <p:blipFill>
            <a:blip r:embed="rId3" cstate="print"/>
            <a:stretch>
              <a:fillRect/>
            </a:stretch>
          </p:blipFill>
          <p:spPr>
            <a:xfrm>
              <a:off x="239699" y="6234235"/>
              <a:ext cx="1558951" cy="338263"/>
            </a:xfrm>
            <a:prstGeom prst="rect">
              <a:avLst/>
            </a:prstGeom>
          </p:spPr>
        </p:pic>
        <p:cxnSp>
          <p:nvCxnSpPr>
            <p:cNvPr id="19" name="直接连接符 18"/>
            <p:cNvCxnSpPr/>
            <p:nvPr/>
          </p:nvCxnSpPr>
          <p:spPr>
            <a:xfrm>
              <a:off x="1908564" y="6311783"/>
              <a:ext cx="0" cy="26071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3" name="直接连接符 2"/>
          <p:cNvCxnSpPr/>
          <p:nvPr userDrawn="1"/>
        </p:nvCxnSpPr>
        <p:spPr>
          <a:xfrm>
            <a:off x="0" y="562601"/>
            <a:ext cx="9144000" cy="0"/>
          </a:xfrm>
          <a:prstGeom prst="line">
            <a:avLst/>
          </a:prstGeom>
          <a:ln w="9525">
            <a:solidFill>
              <a:srgbClr val="5A9D4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3995166" cy="4498975"/>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767834" y="1600200"/>
            <a:ext cx="3995166" cy="4498975"/>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026" name="组合 1025"/>
          <p:cNvGrpSpPr/>
          <p:nvPr/>
        </p:nvGrpSpPr>
        <p:grpSpPr>
          <a:xfrm>
            <a:off x="566738" y="0"/>
            <a:ext cx="7891462" cy="6821488"/>
            <a:chOff x="0" y="0"/>
            <a:chExt cx="4971" cy="4297"/>
          </a:xfrm>
        </p:grpSpPr>
        <p:sp>
          <p:nvSpPr>
            <p:cNvPr id="1027" name="矩形 1026"/>
            <p:cNvSpPr/>
            <p:nvPr/>
          </p:nvSpPr>
          <p:spPr>
            <a:xfrm>
              <a:off x="35" y="0"/>
              <a:ext cx="21" cy="10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028" name="未知"/>
            <p:cNvSpPr>
              <a:spLocks noEditPoints="1"/>
            </p:cNvSpPr>
            <p:nvPr/>
          </p:nvSpPr>
          <p:spPr>
            <a:xfrm>
              <a:off x="35" y="202"/>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29" name="未知"/>
            <p:cNvSpPr>
              <a:spLocks noEditPoints="1"/>
            </p:cNvSpPr>
            <p:nvPr/>
          </p:nvSpPr>
          <p:spPr>
            <a:xfrm>
              <a:off x="35" y="607"/>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30" name="未知"/>
            <p:cNvSpPr>
              <a:spLocks noEditPoints="1"/>
            </p:cNvSpPr>
            <p:nvPr/>
          </p:nvSpPr>
          <p:spPr>
            <a:xfrm>
              <a:off x="35" y="1011"/>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31" name="未知"/>
            <p:cNvSpPr>
              <a:spLocks noEditPoints="1"/>
            </p:cNvSpPr>
            <p:nvPr/>
          </p:nvSpPr>
          <p:spPr>
            <a:xfrm>
              <a:off x="35" y="1415"/>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32" name="未知"/>
            <p:cNvSpPr>
              <a:spLocks noEditPoints="1"/>
            </p:cNvSpPr>
            <p:nvPr/>
          </p:nvSpPr>
          <p:spPr>
            <a:xfrm>
              <a:off x="35" y="1820"/>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33" name="未知"/>
            <p:cNvSpPr>
              <a:spLocks noEditPoints="1"/>
            </p:cNvSpPr>
            <p:nvPr/>
          </p:nvSpPr>
          <p:spPr>
            <a:xfrm>
              <a:off x="35" y="2224"/>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34" name="未知"/>
            <p:cNvSpPr>
              <a:spLocks noEditPoints="1"/>
            </p:cNvSpPr>
            <p:nvPr/>
          </p:nvSpPr>
          <p:spPr>
            <a:xfrm>
              <a:off x="35" y="2629"/>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35" name="未知"/>
            <p:cNvSpPr>
              <a:spLocks noEditPoints="1"/>
            </p:cNvSpPr>
            <p:nvPr/>
          </p:nvSpPr>
          <p:spPr>
            <a:xfrm>
              <a:off x="35" y="3033"/>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36" name="未知"/>
            <p:cNvSpPr>
              <a:spLocks noEditPoints="1"/>
            </p:cNvSpPr>
            <p:nvPr/>
          </p:nvSpPr>
          <p:spPr>
            <a:xfrm>
              <a:off x="35" y="3438"/>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37" name="未知"/>
            <p:cNvSpPr>
              <a:spLocks noEditPoints="1"/>
            </p:cNvSpPr>
            <p:nvPr/>
          </p:nvSpPr>
          <p:spPr>
            <a:xfrm>
              <a:off x="35" y="3842"/>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38" name="矩形 1037"/>
            <p:cNvSpPr/>
            <p:nvPr/>
          </p:nvSpPr>
          <p:spPr>
            <a:xfrm>
              <a:off x="35" y="4246"/>
              <a:ext cx="21" cy="5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039" name="矩形 1038"/>
            <p:cNvSpPr/>
            <p:nvPr/>
          </p:nvSpPr>
          <p:spPr>
            <a:xfrm>
              <a:off x="480" y="0"/>
              <a:ext cx="21" cy="10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040" name="未知"/>
            <p:cNvSpPr>
              <a:spLocks noEditPoints="1"/>
            </p:cNvSpPr>
            <p:nvPr/>
          </p:nvSpPr>
          <p:spPr>
            <a:xfrm>
              <a:off x="480" y="202"/>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41" name="未知"/>
            <p:cNvSpPr>
              <a:spLocks noEditPoints="1"/>
            </p:cNvSpPr>
            <p:nvPr/>
          </p:nvSpPr>
          <p:spPr>
            <a:xfrm>
              <a:off x="480" y="607"/>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42" name="未知"/>
            <p:cNvSpPr>
              <a:spLocks noEditPoints="1"/>
            </p:cNvSpPr>
            <p:nvPr/>
          </p:nvSpPr>
          <p:spPr>
            <a:xfrm>
              <a:off x="480" y="1011"/>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43" name="未知"/>
            <p:cNvSpPr>
              <a:spLocks noEditPoints="1"/>
            </p:cNvSpPr>
            <p:nvPr/>
          </p:nvSpPr>
          <p:spPr>
            <a:xfrm>
              <a:off x="480" y="1415"/>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44" name="未知"/>
            <p:cNvSpPr>
              <a:spLocks noEditPoints="1"/>
            </p:cNvSpPr>
            <p:nvPr/>
          </p:nvSpPr>
          <p:spPr>
            <a:xfrm>
              <a:off x="480" y="1820"/>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45" name="未知"/>
            <p:cNvSpPr>
              <a:spLocks noEditPoints="1"/>
            </p:cNvSpPr>
            <p:nvPr/>
          </p:nvSpPr>
          <p:spPr>
            <a:xfrm>
              <a:off x="480" y="2224"/>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46" name="未知"/>
            <p:cNvSpPr>
              <a:spLocks noEditPoints="1"/>
            </p:cNvSpPr>
            <p:nvPr/>
          </p:nvSpPr>
          <p:spPr>
            <a:xfrm>
              <a:off x="480" y="2629"/>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47" name="未知"/>
            <p:cNvSpPr>
              <a:spLocks noEditPoints="1"/>
            </p:cNvSpPr>
            <p:nvPr/>
          </p:nvSpPr>
          <p:spPr>
            <a:xfrm>
              <a:off x="480" y="3033"/>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48" name="未知"/>
            <p:cNvSpPr>
              <a:spLocks noEditPoints="1"/>
            </p:cNvSpPr>
            <p:nvPr/>
          </p:nvSpPr>
          <p:spPr>
            <a:xfrm>
              <a:off x="480" y="3438"/>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49" name="未知"/>
            <p:cNvSpPr>
              <a:spLocks noEditPoints="1"/>
            </p:cNvSpPr>
            <p:nvPr/>
          </p:nvSpPr>
          <p:spPr>
            <a:xfrm>
              <a:off x="480" y="3842"/>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50" name="矩形 1049"/>
            <p:cNvSpPr/>
            <p:nvPr/>
          </p:nvSpPr>
          <p:spPr>
            <a:xfrm>
              <a:off x="480" y="4246"/>
              <a:ext cx="21" cy="5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051" name="矩形 1050"/>
            <p:cNvSpPr/>
            <p:nvPr/>
          </p:nvSpPr>
          <p:spPr>
            <a:xfrm>
              <a:off x="930" y="0"/>
              <a:ext cx="21" cy="10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052" name="未知"/>
            <p:cNvSpPr>
              <a:spLocks noEditPoints="1"/>
            </p:cNvSpPr>
            <p:nvPr/>
          </p:nvSpPr>
          <p:spPr>
            <a:xfrm>
              <a:off x="930" y="202"/>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53" name="未知"/>
            <p:cNvSpPr>
              <a:spLocks noEditPoints="1"/>
            </p:cNvSpPr>
            <p:nvPr/>
          </p:nvSpPr>
          <p:spPr>
            <a:xfrm>
              <a:off x="930" y="607"/>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54" name="未知"/>
            <p:cNvSpPr>
              <a:spLocks noEditPoints="1"/>
            </p:cNvSpPr>
            <p:nvPr/>
          </p:nvSpPr>
          <p:spPr>
            <a:xfrm>
              <a:off x="930" y="1011"/>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55" name="未知"/>
            <p:cNvSpPr>
              <a:spLocks noEditPoints="1"/>
            </p:cNvSpPr>
            <p:nvPr/>
          </p:nvSpPr>
          <p:spPr>
            <a:xfrm>
              <a:off x="930" y="1415"/>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56" name="未知"/>
            <p:cNvSpPr>
              <a:spLocks noEditPoints="1"/>
            </p:cNvSpPr>
            <p:nvPr/>
          </p:nvSpPr>
          <p:spPr>
            <a:xfrm>
              <a:off x="930" y="1820"/>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57" name="未知"/>
            <p:cNvSpPr>
              <a:spLocks noEditPoints="1"/>
            </p:cNvSpPr>
            <p:nvPr/>
          </p:nvSpPr>
          <p:spPr>
            <a:xfrm>
              <a:off x="930" y="2224"/>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58" name="未知"/>
            <p:cNvSpPr>
              <a:spLocks noEditPoints="1"/>
            </p:cNvSpPr>
            <p:nvPr/>
          </p:nvSpPr>
          <p:spPr>
            <a:xfrm>
              <a:off x="930" y="2629"/>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59" name="未知"/>
            <p:cNvSpPr>
              <a:spLocks noEditPoints="1"/>
            </p:cNvSpPr>
            <p:nvPr/>
          </p:nvSpPr>
          <p:spPr>
            <a:xfrm>
              <a:off x="930" y="3033"/>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60" name="未知"/>
            <p:cNvSpPr>
              <a:spLocks noEditPoints="1"/>
            </p:cNvSpPr>
            <p:nvPr/>
          </p:nvSpPr>
          <p:spPr>
            <a:xfrm>
              <a:off x="930" y="3438"/>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61" name="未知"/>
            <p:cNvSpPr>
              <a:spLocks noEditPoints="1"/>
            </p:cNvSpPr>
            <p:nvPr/>
          </p:nvSpPr>
          <p:spPr>
            <a:xfrm>
              <a:off x="930" y="3842"/>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62" name="矩形 1061"/>
            <p:cNvSpPr/>
            <p:nvPr/>
          </p:nvSpPr>
          <p:spPr>
            <a:xfrm>
              <a:off x="930" y="4246"/>
              <a:ext cx="21" cy="5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063" name="矩形 1062"/>
            <p:cNvSpPr/>
            <p:nvPr/>
          </p:nvSpPr>
          <p:spPr>
            <a:xfrm>
              <a:off x="1375" y="0"/>
              <a:ext cx="21" cy="10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064" name="未知"/>
            <p:cNvSpPr>
              <a:spLocks noEditPoints="1"/>
            </p:cNvSpPr>
            <p:nvPr/>
          </p:nvSpPr>
          <p:spPr>
            <a:xfrm>
              <a:off x="1375" y="202"/>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65" name="未知"/>
            <p:cNvSpPr>
              <a:spLocks noEditPoints="1"/>
            </p:cNvSpPr>
            <p:nvPr/>
          </p:nvSpPr>
          <p:spPr>
            <a:xfrm>
              <a:off x="1375" y="607"/>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66" name="未知"/>
            <p:cNvSpPr>
              <a:spLocks noEditPoints="1"/>
            </p:cNvSpPr>
            <p:nvPr/>
          </p:nvSpPr>
          <p:spPr>
            <a:xfrm>
              <a:off x="1375" y="1011"/>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67" name="未知"/>
            <p:cNvSpPr>
              <a:spLocks noEditPoints="1"/>
            </p:cNvSpPr>
            <p:nvPr/>
          </p:nvSpPr>
          <p:spPr>
            <a:xfrm>
              <a:off x="1375" y="1415"/>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68" name="未知"/>
            <p:cNvSpPr>
              <a:spLocks noEditPoints="1"/>
            </p:cNvSpPr>
            <p:nvPr/>
          </p:nvSpPr>
          <p:spPr>
            <a:xfrm>
              <a:off x="1375" y="1820"/>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69" name="未知"/>
            <p:cNvSpPr>
              <a:spLocks noEditPoints="1"/>
            </p:cNvSpPr>
            <p:nvPr/>
          </p:nvSpPr>
          <p:spPr>
            <a:xfrm>
              <a:off x="1375" y="2224"/>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70" name="未知"/>
            <p:cNvSpPr>
              <a:spLocks noEditPoints="1"/>
            </p:cNvSpPr>
            <p:nvPr/>
          </p:nvSpPr>
          <p:spPr>
            <a:xfrm>
              <a:off x="1375" y="2629"/>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71" name="未知"/>
            <p:cNvSpPr>
              <a:spLocks noEditPoints="1"/>
            </p:cNvSpPr>
            <p:nvPr/>
          </p:nvSpPr>
          <p:spPr>
            <a:xfrm>
              <a:off x="1375" y="3033"/>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72" name="未知"/>
            <p:cNvSpPr>
              <a:spLocks noEditPoints="1"/>
            </p:cNvSpPr>
            <p:nvPr/>
          </p:nvSpPr>
          <p:spPr>
            <a:xfrm>
              <a:off x="1375" y="3438"/>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73" name="未知"/>
            <p:cNvSpPr>
              <a:spLocks noEditPoints="1"/>
            </p:cNvSpPr>
            <p:nvPr/>
          </p:nvSpPr>
          <p:spPr>
            <a:xfrm>
              <a:off x="1375" y="3842"/>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74" name="矩形 1073"/>
            <p:cNvSpPr/>
            <p:nvPr/>
          </p:nvSpPr>
          <p:spPr>
            <a:xfrm>
              <a:off x="1375" y="4246"/>
              <a:ext cx="21" cy="5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075" name="矩形 1074"/>
            <p:cNvSpPr/>
            <p:nvPr/>
          </p:nvSpPr>
          <p:spPr>
            <a:xfrm>
              <a:off x="1820" y="0"/>
              <a:ext cx="21" cy="10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076" name="未知"/>
            <p:cNvSpPr>
              <a:spLocks noEditPoints="1"/>
            </p:cNvSpPr>
            <p:nvPr/>
          </p:nvSpPr>
          <p:spPr>
            <a:xfrm>
              <a:off x="1820" y="202"/>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77" name="未知"/>
            <p:cNvSpPr>
              <a:spLocks noEditPoints="1"/>
            </p:cNvSpPr>
            <p:nvPr/>
          </p:nvSpPr>
          <p:spPr>
            <a:xfrm>
              <a:off x="1820" y="607"/>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78" name="未知"/>
            <p:cNvSpPr>
              <a:spLocks noEditPoints="1"/>
            </p:cNvSpPr>
            <p:nvPr/>
          </p:nvSpPr>
          <p:spPr>
            <a:xfrm>
              <a:off x="1820" y="1011"/>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79" name="未知"/>
            <p:cNvSpPr>
              <a:spLocks noEditPoints="1"/>
            </p:cNvSpPr>
            <p:nvPr/>
          </p:nvSpPr>
          <p:spPr>
            <a:xfrm>
              <a:off x="1820" y="1415"/>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80" name="未知"/>
            <p:cNvSpPr>
              <a:spLocks noEditPoints="1"/>
            </p:cNvSpPr>
            <p:nvPr/>
          </p:nvSpPr>
          <p:spPr>
            <a:xfrm>
              <a:off x="1820" y="1820"/>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81" name="未知"/>
            <p:cNvSpPr>
              <a:spLocks noEditPoints="1"/>
            </p:cNvSpPr>
            <p:nvPr/>
          </p:nvSpPr>
          <p:spPr>
            <a:xfrm>
              <a:off x="1820" y="2224"/>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82" name="未知"/>
            <p:cNvSpPr>
              <a:spLocks noEditPoints="1"/>
            </p:cNvSpPr>
            <p:nvPr/>
          </p:nvSpPr>
          <p:spPr>
            <a:xfrm>
              <a:off x="1820" y="2629"/>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83" name="未知"/>
            <p:cNvSpPr>
              <a:spLocks noEditPoints="1"/>
            </p:cNvSpPr>
            <p:nvPr/>
          </p:nvSpPr>
          <p:spPr>
            <a:xfrm>
              <a:off x="1820" y="3033"/>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84" name="未知"/>
            <p:cNvSpPr>
              <a:spLocks noEditPoints="1"/>
            </p:cNvSpPr>
            <p:nvPr/>
          </p:nvSpPr>
          <p:spPr>
            <a:xfrm>
              <a:off x="1820" y="3438"/>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85" name="未知"/>
            <p:cNvSpPr>
              <a:spLocks noEditPoints="1"/>
            </p:cNvSpPr>
            <p:nvPr/>
          </p:nvSpPr>
          <p:spPr>
            <a:xfrm>
              <a:off x="1820" y="3842"/>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86" name="矩形 1085"/>
            <p:cNvSpPr/>
            <p:nvPr/>
          </p:nvSpPr>
          <p:spPr>
            <a:xfrm>
              <a:off x="1820" y="4246"/>
              <a:ext cx="21" cy="5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087" name="矩形 1086"/>
            <p:cNvSpPr/>
            <p:nvPr/>
          </p:nvSpPr>
          <p:spPr>
            <a:xfrm>
              <a:off x="2271" y="0"/>
              <a:ext cx="20" cy="10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088" name="未知"/>
            <p:cNvSpPr>
              <a:spLocks noEditPoints="1"/>
            </p:cNvSpPr>
            <p:nvPr/>
          </p:nvSpPr>
          <p:spPr>
            <a:xfrm>
              <a:off x="2271" y="202"/>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89" name="未知"/>
            <p:cNvSpPr>
              <a:spLocks noEditPoints="1"/>
            </p:cNvSpPr>
            <p:nvPr/>
          </p:nvSpPr>
          <p:spPr>
            <a:xfrm>
              <a:off x="2271" y="607"/>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90" name="未知"/>
            <p:cNvSpPr>
              <a:spLocks noEditPoints="1"/>
            </p:cNvSpPr>
            <p:nvPr/>
          </p:nvSpPr>
          <p:spPr>
            <a:xfrm>
              <a:off x="2271" y="1011"/>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91" name="未知"/>
            <p:cNvSpPr>
              <a:spLocks noEditPoints="1"/>
            </p:cNvSpPr>
            <p:nvPr/>
          </p:nvSpPr>
          <p:spPr>
            <a:xfrm>
              <a:off x="2271" y="1415"/>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92" name="未知"/>
            <p:cNvSpPr>
              <a:spLocks noEditPoints="1"/>
            </p:cNvSpPr>
            <p:nvPr/>
          </p:nvSpPr>
          <p:spPr>
            <a:xfrm>
              <a:off x="2271" y="1820"/>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93" name="未知"/>
            <p:cNvSpPr>
              <a:spLocks noEditPoints="1"/>
            </p:cNvSpPr>
            <p:nvPr/>
          </p:nvSpPr>
          <p:spPr>
            <a:xfrm>
              <a:off x="2271" y="2224"/>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94" name="未知"/>
            <p:cNvSpPr>
              <a:spLocks noEditPoints="1"/>
            </p:cNvSpPr>
            <p:nvPr/>
          </p:nvSpPr>
          <p:spPr>
            <a:xfrm>
              <a:off x="2271" y="2629"/>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95" name="未知"/>
            <p:cNvSpPr>
              <a:spLocks noEditPoints="1"/>
            </p:cNvSpPr>
            <p:nvPr/>
          </p:nvSpPr>
          <p:spPr>
            <a:xfrm>
              <a:off x="2271" y="3033"/>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96" name="未知"/>
            <p:cNvSpPr>
              <a:spLocks noEditPoints="1"/>
            </p:cNvSpPr>
            <p:nvPr/>
          </p:nvSpPr>
          <p:spPr>
            <a:xfrm>
              <a:off x="2271" y="3438"/>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97" name="未知"/>
            <p:cNvSpPr>
              <a:spLocks noEditPoints="1"/>
            </p:cNvSpPr>
            <p:nvPr/>
          </p:nvSpPr>
          <p:spPr>
            <a:xfrm>
              <a:off x="2271" y="3842"/>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98" name="矩形 1097"/>
            <p:cNvSpPr/>
            <p:nvPr/>
          </p:nvSpPr>
          <p:spPr>
            <a:xfrm>
              <a:off x="2271" y="4246"/>
              <a:ext cx="20" cy="5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099" name="矩形 1098"/>
            <p:cNvSpPr/>
            <p:nvPr/>
          </p:nvSpPr>
          <p:spPr>
            <a:xfrm>
              <a:off x="2716" y="0"/>
              <a:ext cx="20" cy="10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100" name="未知"/>
            <p:cNvSpPr>
              <a:spLocks noEditPoints="1"/>
            </p:cNvSpPr>
            <p:nvPr/>
          </p:nvSpPr>
          <p:spPr>
            <a:xfrm>
              <a:off x="2716" y="202"/>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01" name="未知"/>
            <p:cNvSpPr>
              <a:spLocks noEditPoints="1"/>
            </p:cNvSpPr>
            <p:nvPr/>
          </p:nvSpPr>
          <p:spPr>
            <a:xfrm>
              <a:off x="2716" y="607"/>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02" name="未知"/>
            <p:cNvSpPr>
              <a:spLocks noEditPoints="1"/>
            </p:cNvSpPr>
            <p:nvPr/>
          </p:nvSpPr>
          <p:spPr>
            <a:xfrm>
              <a:off x="2716" y="1011"/>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03" name="未知"/>
            <p:cNvSpPr>
              <a:spLocks noEditPoints="1"/>
            </p:cNvSpPr>
            <p:nvPr/>
          </p:nvSpPr>
          <p:spPr>
            <a:xfrm>
              <a:off x="2716" y="1415"/>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04" name="未知"/>
            <p:cNvSpPr>
              <a:spLocks noEditPoints="1"/>
            </p:cNvSpPr>
            <p:nvPr/>
          </p:nvSpPr>
          <p:spPr>
            <a:xfrm>
              <a:off x="2716" y="1820"/>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05" name="未知"/>
            <p:cNvSpPr>
              <a:spLocks noEditPoints="1"/>
            </p:cNvSpPr>
            <p:nvPr/>
          </p:nvSpPr>
          <p:spPr>
            <a:xfrm>
              <a:off x="2716" y="2224"/>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06" name="未知"/>
            <p:cNvSpPr>
              <a:spLocks noEditPoints="1"/>
            </p:cNvSpPr>
            <p:nvPr/>
          </p:nvSpPr>
          <p:spPr>
            <a:xfrm>
              <a:off x="2716" y="2629"/>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07" name="未知"/>
            <p:cNvSpPr>
              <a:spLocks noEditPoints="1"/>
            </p:cNvSpPr>
            <p:nvPr/>
          </p:nvSpPr>
          <p:spPr>
            <a:xfrm>
              <a:off x="2716" y="3033"/>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08" name="未知"/>
            <p:cNvSpPr>
              <a:spLocks noEditPoints="1"/>
            </p:cNvSpPr>
            <p:nvPr/>
          </p:nvSpPr>
          <p:spPr>
            <a:xfrm>
              <a:off x="2716" y="3438"/>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09" name="未知"/>
            <p:cNvSpPr>
              <a:spLocks noEditPoints="1"/>
            </p:cNvSpPr>
            <p:nvPr/>
          </p:nvSpPr>
          <p:spPr>
            <a:xfrm>
              <a:off x="2716" y="3842"/>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10" name="矩形 1109"/>
            <p:cNvSpPr/>
            <p:nvPr/>
          </p:nvSpPr>
          <p:spPr>
            <a:xfrm>
              <a:off x="2716" y="4246"/>
              <a:ext cx="20" cy="5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111" name="矩形 1110"/>
            <p:cNvSpPr/>
            <p:nvPr/>
          </p:nvSpPr>
          <p:spPr>
            <a:xfrm>
              <a:off x="3161" y="0"/>
              <a:ext cx="20" cy="10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112" name="未知"/>
            <p:cNvSpPr>
              <a:spLocks noEditPoints="1"/>
            </p:cNvSpPr>
            <p:nvPr/>
          </p:nvSpPr>
          <p:spPr>
            <a:xfrm>
              <a:off x="3161" y="202"/>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13" name="未知"/>
            <p:cNvSpPr>
              <a:spLocks noEditPoints="1"/>
            </p:cNvSpPr>
            <p:nvPr/>
          </p:nvSpPr>
          <p:spPr>
            <a:xfrm>
              <a:off x="3161" y="607"/>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14" name="未知"/>
            <p:cNvSpPr>
              <a:spLocks noEditPoints="1"/>
            </p:cNvSpPr>
            <p:nvPr/>
          </p:nvSpPr>
          <p:spPr>
            <a:xfrm>
              <a:off x="3161" y="1011"/>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15" name="未知"/>
            <p:cNvSpPr>
              <a:spLocks noEditPoints="1"/>
            </p:cNvSpPr>
            <p:nvPr/>
          </p:nvSpPr>
          <p:spPr>
            <a:xfrm>
              <a:off x="3161" y="1415"/>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16" name="未知"/>
            <p:cNvSpPr>
              <a:spLocks noEditPoints="1"/>
            </p:cNvSpPr>
            <p:nvPr/>
          </p:nvSpPr>
          <p:spPr>
            <a:xfrm>
              <a:off x="3161" y="1820"/>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17" name="未知"/>
            <p:cNvSpPr>
              <a:spLocks noEditPoints="1"/>
            </p:cNvSpPr>
            <p:nvPr/>
          </p:nvSpPr>
          <p:spPr>
            <a:xfrm>
              <a:off x="3161" y="2224"/>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18" name="未知"/>
            <p:cNvSpPr>
              <a:spLocks noEditPoints="1"/>
            </p:cNvSpPr>
            <p:nvPr/>
          </p:nvSpPr>
          <p:spPr>
            <a:xfrm>
              <a:off x="3161" y="2629"/>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19" name="未知"/>
            <p:cNvSpPr>
              <a:spLocks noEditPoints="1"/>
            </p:cNvSpPr>
            <p:nvPr/>
          </p:nvSpPr>
          <p:spPr>
            <a:xfrm>
              <a:off x="3161" y="3033"/>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20" name="未知"/>
            <p:cNvSpPr>
              <a:spLocks noEditPoints="1"/>
            </p:cNvSpPr>
            <p:nvPr/>
          </p:nvSpPr>
          <p:spPr>
            <a:xfrm>
              <a:off x="3161" y="3438"/>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21" name="未知"/>
            <p:cNvSpPr>
              <a:spLocks noEditPoints="1"/>
            </p:cNvSpPr>
            <p:nvPr/>
          </p:nvSpPr>
          <p:spPr>
            <a:xfrm>
              <a:off x="3161" y="3842"/>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22" name="矩形 1121"/>
            <p:cNvSpPr/>
            <p:nvPr/>
          </p:nvSpPr>
          <p:spPr>
            <a:xfrm>
              <a:off x="3161" y="4246"/>
              <a:ext cx="20" cy="5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123" name="矩形 1122"/>
            <p:cNvSpPr/>
            <p:nvPr/>
          </p:nvSpPr>
          <p:spPr>
            <a:xfrm>
              <a:off x="3611" y="0"/>
              <a:ext cx="20" cy="10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124" name="未知"/>
            <p:cNvSpPr>
              <a:spLocks noEditPoints="1"/>
            </p:cNvSpPr>
            <p:nvPr/>
          </p:nvSpPr>
          <p:spPr>
            <a:xfrm>
              <a:off x="3611" y="202"/>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25" name="未知"/>
            <p:cNvSpPr>
              <a:spLocks noEditPoints="1"/>
            </p:cNvSpPr>
            <p:nvPr/>
          </p:nvSpPr>
          <p:spPr>
            <a:xfrm>
              <a:off x="3611" y="607"/>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26" name="未知"/>
            <p:cNvSpPr>
              <a:spLocks noEditPoints="1"/>
            </p:cNvSpPr>
            <p:nvPr/>
          </p:nvSpPr>
          <p:spPr>
            <a:xfrm>
              <a:off x="3611" y="1011"/>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27" name="未知"/>
            <p:cNvSpPr>
              <a:spLocks noEditPoints="1"/>
            </p:cNvSpPr>
            <p:nvPr/>
          </p:nvSpPr>
          <p:spPr>
            <a:xfrm>
              <a:off x="3611" y="1415"/>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28" name="未知"/>
            <p:cNvSpPr>
              <a:spLocks noEditPoints="1"/>
            </p:cNvSpPr>
            <p:nvPr/>
          </p:nvSpPr>
          <p:spPr>
            <a:xfrm>
              <a:off x="3611" y="1820"/>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29" name="未知"/>
            <p:cNvSpPr>
              <a:spLocks noEditPoints="1"/>
            </p:cNvSpPr>
            <p:nvPr/>
          </p:nvSpPr>
          <p:spPr>
            <a:xfrm>
              <a:off x="3611" y="2224"/>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30" name="未知"/>
            <p:cNvSpPr>
              <a:spLocks noEditPoints="1"/>
            </p:cNvSpPr>
            <p:nvPr/>
          </p:nvSpPr>
          <p:spPr>
            <a:xfrm>
              <a:off x="3611" y="2629"/>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31" name="未知"/>
            <p:cNvSpPr>
              <a:spLocks noEditPoints="1"/>
            </p:cNvSpPr>
            <p:nvPr/>
          </p:nvSpPr>
          <p:spPr>
            <a:xfrm>
              <a:off x="3611" y="3033"/>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32" name="未知"/>
            <p:cNvSpPr>
              <a:spLocks noEditPoints="1"/>
            </p:cNvSpPr>
            <p:nvPr/>
          </p:nvSpPr>
          <p:spPr>
            <a:xfrm>
              <a:off x="3611" y="3438"/>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33" name="未知"/>
            <p:cNvSpPr>
              <a:spLocks noEditPoints="1"/>
            </p:cNvSpPr>
            <p:nvPr/>
          </p:nvSpPr>
          <p:spPr>
            <a:xfrm>
              <a:off x="3611" y="3842"/>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34" name="矩形 1133"/>
            <p:cNvSpPr/>
            <p:nvPr/>
          </p:nvSpPr>
          <p:spPr>
            <a:xfrm>
              <a:off x="3611" y="4246"/>
              <a:ext cx="20" cy="5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135" name="矩形 1134"/>
            <p:cNvSpPr/>
            <p:nvPr/>
          </p:nvSpPr>
          <p:spPr>
            <a:xfrm>
              <a:off x="4056" y="0"/>
              <a:ext cx="20" cy="10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136" name="未知"/>
            <p:cNvSpPr>
              <a:spLocks noEditPoints="1"/>
            </p:cNvSpPr>
            <p:nvPr/>
          </p:nvSpPr>
          <p:spPr>
            <a:xfrm>
              <a:off x="4056" y="202"/>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37" name="未知"/>
            <p:cNvSpPr>
              <a:spLocks noEditPoints="1"/>
            </p:cNvSpPr>
            <p:nvPr/>
          </p:nvSpPr>
          <p:spPr>
            <a:xfrm>
              <a:off x="4056" y="607"/>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38" name="未知"/>
            <p:cNvSpPr>
              <a:spLocks noEditPoints="1"/>
            </p:cNvSpPr>
            <p:nvPr/>
          </p:nvSpPr>
          <p:spPr>
            <a:xfrm>
              <a:off x="4056" y="1011"/>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39" name="未知"/>
            <p:cNvSpPr>
              <a:spLocks noEditPoints="1"/>
            </p:cNvSpPr>
            <p:nvPr/>
          </p:nvSpPr>
          <p:spPr>
            <a:xfrm>
              <a:off x="4056" y="1415"/>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40" name="未知"/>
            <p:cNvSpPr>
              <a:spLocks noEditPoints="1"/>
            </p:cNvSpPr>
            <p:nvPr/>
          </p:nvSpPr>
          <p:spPr>
            <a:xfrm>
              <a:off x="4056" y="1820"/>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41" name="未知"/>
            <p:cNvSpPr>
              <a:spLocks noEditPoints="1"/>
            </p:cNvSpPr>
            <p:nvPr/>
          </p:nvSpPr>
          <p:spPr>
            <a:xfrm>
              <a:off x="4056" y="2224"/>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42" name="未知"/>
            <p:cNvSpPr>
              <a:spLocks noEditPoints="1"/>
            </p:cNvSpPr>
            <p:nvPr/>
          </p:nvSpPr>
          <p:spPr>
            <a:xfrm>
              <a:off x="4056" y="2629"/>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43" name="未知"/>
            <p:cNvSpPr>
              <a:spLocks noEditPoints="1"/>
            </p:cNvSpPr>
            <p:nvPr/>
          </p:nvSpPr>
          <p:spPr>
            <a:xfrm>
              <a:off x="4056" y="3033"/>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44" name="未知"/>
            <p:cNvSpPr>
              <a:spLocks noEditPoints="1"/>
            </p:cNvSpPr>
            <p:nvPr/>
          </p:nvSpPr>
          <p:spPr>
            <a:xfrm>
              <a:off x="4056" y="3438"/>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45" name="未知"/>
            <p:cNvSpPr>
              <a:spLocks noEditPoints="1"/>
            </p:cNvSpPr>
            <p:nvPr/>
          </p:nvSpPr>
          <p:spPr>
            <a:xfrm>
              <a:off x="4056" y="3842"/>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46" name="矩形 1145"/>
            <p:cNvSpPr/>
            <p:nvPr/>
          </p:nvSpPr>
          <p:spPr>
            <a:xfrm>
              <a:off x="4056" y="4246"/>
              <a:ext cx="20" cy="5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147" name="矩形 1146"/>
            <p:cNvSpPr/>
            <p:nvPr/>
          </p:nvSpPr>
          <p:spPr>
            <a:xfrm>
              <a:off x="4501" y="0"/>
              <a:ext cx="20" cy="10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148" name="未知"/>
            <p:cNvSpPr>
              <a:spLocks noEditPoints="1"/>
            </p:cNvSpPr>
            <p:nvPr/>
          </p:nvSpPr>
          <p:spPr>
            <a:xfrm>
              <a:off x="4501" y="202"/>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49" name="未知"/>
            <p:cNvSpPr>
              <a:spLocks noEditPoints="1"/>
            </p:cNvSpPr>
            <p:nvPr/>
          </p:nvSpPr>
          <p:spPr>
            <a:xfrm>
              <a:off x="4501" y="607"/>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50" name="未知"/>
            <p:cNvSpPr>
              <a:spLocks noEditPoints="1"/>
            </p:cNvSpPr>
            <p:nvPr/>
          </p:nvSpPr>
          <p:spPr>
            <a:xfrm>
              <a:off x="4501" y="1011"/>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51" name="未知"/>
            <p:cNvSpPr>
              <a:spLocks noEditPoints="1"/>
            </p:cNvSpPr>
            <p:nvPr/>
          </p:nvSpPr>
          <p:spPr>
            <a:xfrm>
              <a:off x="4501" y="1415"/>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52" name="未知"/>
            <p:cNvSpPr>
              <a:spLocks noEditPoints="1"/>
            </p:cNvSpPr>
            <p:nvPr/>
          </p:nvSpPr>
          <p:spPr>
            <a:xfrm>
              <a:off x="4501" y="1820"/>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53" name="未知"/>
            <p:cNvSpPr>
              <a:spLocks noEditPoints="1"/>
            </p:cNvSpPr>
            <p:nvPr/>
          </p:nvSpPr>
          <p:spPr>
            <a:xfrm>
              <a:off x="4501" y="2224"/>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54" name="未知"/>
            <p:cNvSpPr>
              <a:spLocks noEditPoints="1"/>
            </p:cNvSpPr>
            <p:nvPr/>
          </p:nvSpPr>
          <p:spPr>
            <a:xfrm>
              <a:off x="4501" y="2629"/>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55" name="未知"/>
            <p:cNvSpPr>
              <a:spLocks noEditPoints="1"/>
            </p:cNvSpPr>
            <p:nvPr/>
          </p:nvSpPr>
          <p:spPr>
            <a:xfrm>
              <a:off x="4501" y="3033"/>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56" name="未知"/>
            <p:cNvSpPr>
              <a:spLocks noEditPoints="1"/>
            </p:cNvSpPr>
            <p:nvPr/>
          </p:nvSpPr>
          <p:spPr>
            <a:xfrm>
              <a:off x="4501" y="3438"/>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57" name="未知"/>
            <p:cNvSpPr>
              <a:spLocks noEditPoints="1"/>
            </p:cNvSpPr>
            <p:nvPr/>
          </p:nvSpPr>
          <p:spPr>
            <a:xfrm>
              <a:off x="4501" y="3842"/>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58" name="矩形 1157"/>
            <p:cNvSpPr/>
            <p:nvPr/>
          </p:nvSpPr>
          <p:spPr>
            <a:xfrm>
              <a:off x="4501" y="4246"/>
              <a:ext cx="20" cy="5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159" name="矩形 1158"/>
            <p:cNvSpPr/>
            <p:nvPr/>
          </p:nvSpPr>
          <p:spPr>
            <a:xfrm>
              <a:off x="4951" y="0"/>
              <a:ext cx="20" cy="10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160" name="未知"/>
            <p:cNvSpPr>
              <a:spLocks noEditPoints="1"/>
            </p:cNvSpPr>
            <p:nvPr/>
          </p:nvSpPr>
          <p:spPr>
            <a:xfrm>
              <a:off x="4951" y="202"/>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61" name="未知"/>
            <p:cNvSpPr>
              <a:spLocks noEditPoints="1"/>
            </p:cNvSpPr>
            <p:nvPr/>
          </p:nvSpPr>
          <p:spPr>
            <a:xfrm>
              <a:off x="4951" y="607"/>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62" name="未知"/>
            <p:cNvSpPr>
              <a:spLocks noEditPoints="1"/>
            </p:cNvSpPr>
            <p:nvPr/>
          </p:nvSpPr>
          <p:spPr>
            <a:xfrm>
              <a:off x="4951" y="1011"/>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63" name="未知"/>
            <p:cNvSpPr>
              <a:spLocks noEditPoints="1"/>
            </p:cNvSpPr>
            <p:nvPr/>
          </p:nvSpPr>
          <p:spPr>
            <a:xfrm>
              <a:off x="4951" y="1415"/>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64" name="未知"/>
            <p:cNvSpPr>
              <a:spLocks noEditPoints="1"/>
            </p:cNvSpPr>
            <p:nvPr/>
          </p:nvSpPr>
          <p:spPr>
            <a:xfrm>
              <a:off x="4951" y="1820"/>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65" name="未知"/>
            <p:cNvSpPr>
              <a:spLocks noEditPoints="1"/>
            </p:cNvSpPr>
            <p:nvPr/>
          </p:nvSpPr>
          <p:spPr>
            <a:xfrm>
              <a:off x="4951" y="2224"/>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66" name="未知"/>
            <p:cNvSpPr>
              <a:spLocks noEditPoints="1"/>
            </p:cNvSpPr>
            <p:nvPr/>
          </p:nvSpPr>
          <p:spPr>
            <a:xfrm>
              <a:off x="4951" y="2629"/>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67" name="未知"/>
            <p:cNvSpPr>
              <a:spLocks noEditPoints="1"/>
            </p:cNvSpPr>
            <p:nvPr/>
          </p:nvSpPr>
          <p:spPr>
            <a:xfrm>
              <a:off x="4951" y="3033"/>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68" name="未知"/>
            <p:cNvSpPr>
              <a:spLocks noEditPoints="1"/>
            </p:cNvSpPr>
            <p:nvPr/>
          </p:nvSpPr>
          <p:spPr>
            <a:xfrm>
              <a:off x="4951" y="3438"/>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69" name="未知"/>
            <p:cNvSpPr>
              <a:spLocks noEditPoints="1"/>
            </p:cNvSpPr>
            <p:nvPr/>
          </p:nvSpPr>
          <p:spPr>
            <a:xfrm>
              <a:off x="4951" y="3842"/>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70" name="矩形 1169"/>
            <p:cNvSpPr/>
            <p:nvPr/>
          </p:nvSpPr>
          <p:spPr>
            <a:xfrm>
              <a:off x="4951" y="4246"/>
              <a:ext cx="20" cy="5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171" name="未知"/>
            <p:cNvSpPr/>
            <p:nvPr/>
          </p:nvSpPr>
          <p:spPr>
            <a:xfrm>
              <a:off x="0" y="3281"/>
              <a:ext cx="20" cy="10"/>
            </a:xfrm>
            <a:custGeom>
              <a:avLst/>
              <a:gdLst/>
              <a:ahLst/>
              <a:cxnLst/>
              <a:rect l="0" t="0" r="0" b="0"/>
              <a:pathLst>
                <a:path w="4" h="2">
                  <a:moveTo>
                    <a:pt x="0" y="1"/>
                  </a:moveTo>
                  <a:cubicBezTo>
                    <a:pt x="1" y="2"/>
                    <a:pt x="4" y="0"/>
                    <a:pt x="0" y="1"/>
                  </a:cubicBezTo>
                  <a:close/>
                </a:path>
              </a:pathLst>
            </a:custGeom>
            <a:solidFill>
              <a:schemeClr val="bg2">
                <a:alpha val="59999"/>
              </a:schemeClr>
            </a:solidFill>
            <a:ln w="9525">
              <a:noFill/>
            </a:ln>
          </p:spPr>
          <p:txBody>
            <a:bodyPr/>
            <a:lstStyle/>
            <a:p>
              <a:endParaRPr lang="zh-CN" altLang="en-US"/>
            </a:p>
          </p:txBody>
        </p:sp>
      </p:grpSp>
      <p:grpSp>
        <p:nvGrpSpPr>
          <p:cNvPr id="1172" name="组合 1171"/>
          <p:cNvGrpSpPr/>
          <p:nvPr/>
        </p:nvGrpSpPr>
        <p:grpSpPr>
          <a:xfrm>
            <a:off x="1066800" y="3444875"/>
            <a:ext cx="533400" cy="492125"/>
            <a:chOff x="0" y="0"/>
            <a:chExt cx="1062" cy="981"/>
          </a:xfrm>
        </p:grpSpPr>
        <p:sp>
          <p:nvSpPr>
            <p:cNvPr id="1173" name="未知"/>
            <p:cNvSpPr/>
            <p:nvPr userDrawn="1"/>
          </p:nvSpPr>
          <p:spPr>
            <a:xfrm>
              <a:off x="25" y="0"/>
              <a:ext cx="207" cy="81"/>
            </a:xfrm>
            <a:custGeom>
              <a:avLst/>
              <a:gdLst/>
              <a:ahLst/>
              <a:cxnLst/>
              <a:rect l="0" t="0" r="0" b="0"/>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9525">
              <a:noFill/>
            </a:ln>
          </p:spPr>
          <p:txBody>
            <a:bodyPr/>
            <a:lstStyle/>
            <a:p>
              <a:endParaRPr lang="zh-CN" altLang="en-US"/>
            </a:p>
          </p:txBody>
        </p:sp>
        <p:sp>
          <p:nvSpPr>
            <p:cNvPr id="1174" name="未知"/>
            <p:cNvSpPr>
              <a:spLocks noEditPoints="1"/>
            </p:cNvSpPr>
            <p:nvPr userDrawn="1"/>
          </p:nvSpPr>
          <p:spPr>
            <a:xfrm>
              <a:off x="0" y="5"/>
              <a:ext cx="1062" cy="976"/>
            </a:xfrm>
            <a:custGeom>
              <a:avLst/>
              <a:gdLst/>
              <a:ahLst/>
              <a:cxnLst/>
              <a:rect l="0" t="0" r="0" b="0"/>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9525">
              <a:noFill/>
            </a:ln>
          </p:spPr>
          <p:txBody>
            <a:bodyPr/>
            <a:lstStyle/>
            <a:p>
              <a:endParaRPr lang="zh-CN" altLang="en-US"/>
            </a:p>
          </p:txBody>
        </p:sp>
        <p:sp>
          <p:nvSpPr>
            <p:cNvPr id="1175" name="未知"/>
            <p:cNvSpPr/>
            <p:nvPr userDrawn="1"/>
          </p:nvSpPr>
          <p:spPr>
            <a:xfrm>
              <a:off x="252" y="470"/>
              <a:ext cx="86" cy="102"/>
            </a:xfrm>
            <a:custGeom>
              <a:avLst/>
              <a:gdLst/>
              <a:ahLst/>
              <a:cxnLst/>
              <a:rect l="0" t="0" r="0" b="0"/>
              <a:pathLst>
                <a:path w="17" h="20">
                  <a:moveTo>
                    <a:pt x="14" y="5"/>
                  </a:moveTo>
                  <a:cubicBezTo>
                    <a:pt x="13" y="0"/>
                    <a:pt x="0" y="8"/>
                    <a:pt x="9" y="20"/>
                  </a:cubicBezTo>
                  <a:cubicBezTo>
                    <a:pt x="9" y="20"/>
                    <a:pt x="17" y="17"/>
                    <a:pt x="14" y="5"/>
                  </a:cubicBezTo>
                  <a:close/>
                </a:path>
              </a:pathLst>
            </a:custGeom>
            <a:solidFill>
              <a:schemeClr val="accent2"/>
            </a:solidFill>
            <a:ln w="9525">
              <a:noFill/>
            </a:ln>
          </p:spPr>
          <p:txBody>
            <a:bodyPr/>
            <a:lstStyle/>
            <a:p>
              <a:endParaRPr lang="zh-CN" altLang="en-US"/>
            </a:p>
          </p:txBody>
        </p:sp>
        <p:sp>
          <p:nvSpPr>
            <p:cNvPr id="1176" name="未知"/>
            <p:cNvSpPr/>
            <p:nvPr userDrawn="1"/>
          </p:nvSpPr>
          <p:spPr>
            <a:xfrm>
              <a:off x="171" y="511"/>
              <a:ext cx="76" cy="136"/>
            </a:xfrm>
            <a:custGeom>
              <a:avLst/>
              <a:gdLst/>
              <a:ahLst/>
              <a:cxnLst/>
              <a:rect l="0" t="0" r="0" b="0"/>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9525">
              <a:noFill/>
            </a:ln>
          </p:spPr>
          <p:txBody>
            <a:bodyPr/>
            <a:lstStyle/>
            <a:p>
              <a:endParaRPr lang="zh-CN" altLang="en-US"/>
            </a:p>
          </p:txBody>
        </p:sp>
        <p:sp>
          <p:nvSpPr>
            <p:cNvPr id="1177" name="未知"/>
            <p:cNvSpPr/>
            <p:nvPr userDrawn="1"/>
          </p:nvSpPr>
          <p:spPr>
            <a:xfrm>
              <a:off x="126" y="238"/>
              <a:ext cx="243" cy="116"/>
            </a:xfrm>
            <a:custGeom>
              <a:avLst/>
              <a:gdLst/>
              <a:ahLst/>
              <a:cxnLst/>
              <a:rect l="0" t="0" r="0" b="0"/>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9525">
              <a:noFill/>
            </a:ln>
          </p:spPr>
          <p:txBody>
            <a:bodyPr/>
            <a:lstStyle/>
            <a:p>
              <a:endParaRPr lang="zh-CN" altLang="en-US"/>
            </a:p>
          </p:txBody>
        </p:sp>
        <p:sp>
          <p:nvSpPr>
            <p:cNvPr id="1178" name="未知"/>
            <p:cNvSpPr/>
            <p:nvPr userDrawn="1"/>
          </p:nvSpPr>
          <p:spPr>
            <a:xfrm>
              <a:off x="404" y="561"/>
              <a:ext cx="177" cy="187"/>
            </a:xfrm>
            <a:custGeom>
              <a:avLst/>
              <a:gdLst/>
              <a:ahLst/>
              <a:cxnLst/>
              <a:rect l="0" t="0" r="0" b="0"/>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9525">
              <a:noFill/>
            </a:ln>
          </p:spPr>
          <p:txBody>
            <a:bodyPr/>
            <a:lstStyle/>
            <a:p>
              <a:endParaRPr lang="zh-CN" altLang="en-US"/>
            </a:p>
          </p:txBody>
        </p:sp>
        <p:sp>
          <p:nvSpPr>
            <p:cNvPr id="1179" name="未知"/>
            <p:cNvSpPr/>
            <p:nvPr userDrawn="1"/>
          </p:nvSpPr>
          <p:spPr>
            <a:xfrm>
              <a:off x="809" y="374"/>
              <a:ext cx="177" cy="36"/>
            </a:xfrm>
            <a:custGeom>
              <a:avLst/>
              <a:gdLst/>
              <a:ahLst/>
              <a:cxnLst/>
              <a:rect l="0" t="0" r="0" b="0"/>
              <a:pathLst>
                <a:path w="35" h="7">
                  <a:moveTo>
                    <a:pt x="5" y="0"/>
                  </a:moveTo>
                  <a:cubicBezTo>
                    <a:pt x="0" y="0"/>
                    <a:pt x="7" y="7"/>
                    <a:pt x="14" y="5"/>
                  </a:cubicBezTo>
                  <a:cubicBezTo>
                    <a:pt x="35" y="1"/>
                    <a:pt x="5" y="0"/>
                    <a:pt x="5" y="0"/>
                  </a:cubicBezTo>
                  <a:close/>
                </a:path>
              </a:pathLst>
            </a:custGeom>
            <a:solidFill>
              <a:schemeClr val="accent2"/>
            </a:solidFill>
            <a:ln w="9525">
              <a:noFill/>
            </a:ln>
          </p:spPr>
          <p:txBody>
            <a:bodyPr/>
            <a:lstStyle/>
            <a:p>
              <a:endParaRPr lang="zh-CN" altLang="en-US"/>
            </a:p>
          </p:txBody>
        </p:sp>
        <p:sp>
          <p:nvSpPr>
            <p:cNvPr id="1180" name="未知"/>
            <p:cNvSpPr/>
            <p:nvPr userDrawn="1"/>
          </p:nvSpPr>
          <p:spPr>
            <a:xfrm>
              <a:off x="869" y="369"/>
              <a:ext cx="137" cy="81"/>
            </a:xfrm>
            <a:custGeom>
              <a:avLst/>
              <a:gdLst/>
              <a:ahLst/>
              <a:cxnLst/>
              <a:rect l="0" t="0" r="0" b="0"/>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9525">
              <a:noFill/>
            </a:ln>
          </p:spPr>
          <p:txBody>
            <a:bodyPr/>
            <a:lstStyle/>
            <a:p>
              <a:endParaRPr lang="zh-CN" altLang="en-US"/>
            </a:p>
          </p:txBody>
        </p:sp>
        <p:sp>
          <p:nvSpPr>
            <p:cNvPr id="1181" name="未知"/>
            <p:cNvSpPr/>
            <p:nvPr userDrawn="1"/>
          </p:nvSpPr>
          <p:spPr>
            <a:xfrm>
              <a:off x="864" y="420"/>
              <a:ext cx="177" cy="86"/>
            </a:xfrm>
            <a:custGeom>
              <a:avLst/>
              <a:gdLst/>
              <a:ahLst/>
              <a:cxnLst/>
              <a:rect l="0" t="0" r="0" b="0"/>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9525">
              <a:noFill/>
            </a:ln>
          </p:spPr>
          <p:txBody>
            <a:bodyPr/>
            <a:lstStyle/>
            <a:p>
              <a:endParaRPr lang="zh-CN" altLang="en-US"/>
            </a:p>
          </p:txBody>
        </p:sp>
        <p:sp>
          <p:nvSpPr>
            <p:cNvPr id="1182" name="未知"/>
            <p:cNvSpPr/>
            <p:nvPr userDrawn="1"/>
          </p:nvSpPr>
          <p:spPr>
            <a:xfrm>
              <a:off x="748" y="501"/>
              <a:ext cx="248" cy="60"/>
            </a:xfrm>
            <a:custGeom>
              <a:avLst/>
              <a:gdLst/>
              <a:ahLst/>
              <a:cxnLst/>
              <a:rect l="0" t="0" r="0" b="0"/>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9525">
              <a:noFill/>
            </a:ln>
          </p:spPr>
          <p:txBody>
            <a:bodyPr/>
            <a:lstStyle/>
            <a:p>
              <a:endParaRPr lang="zh-CN" altLang="en-US"/>
            </a:p>
          </p:txBody>
        </p:sp>
        <p:sp>
          <p:nvSpPr>
            <p:cNvPr id="1183" name="未知"/>
            <p:cNvSpPr/>
            <p:nvPr userDrawn="1"/>
          </p:nvSpPr>
          <p:spPr>
            <a:xfrm>
              <a:off x="773" y="556"/>
              <a:ext cx="203" cy="56"/>
            </a:xfrm>
            <a:custGeom>
              <a:avLst/>
              <a:gdLst/>
              <a:ahLst/>
              <a:cxnLst/>
              <a:rect l="0" t="0" r="0" b="0"/>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9525">
              <a:noFill/>
            </a:ln>
          </p:spPr>
          <p:txBody>
            <a:bodyPr/>
            <a:lstStyle/>
            <a:p>
              <a:endParaRPr lang="zh-CN" altLang="en-US"/>
            </a:p>
          </p:txBody>
        </p:sp>
        <p:sp>
          <p:nvSpPr>
            <p:cNvPr id="1184" name="未知"/>
            <p:cNvSpPr/>
            <p:nvPr userDrawn="1"/>
          </p:nvSpPr>
          <p:spPr>
            <a:xfrm>
              <a:off x="763" y="602"/>
              <a:ext cx="207" cy="172"/>
            </a:xfrm>
            <a:custGeom>
              <a:avLst/>
              <a:gdLst/>
              <a:ahLst/>
              <a:cxnLst/>
              <a:rect l="0" t="0" r="0" b="0"/>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9525">
              <a:noFill/>
            </a:ln>
          </p:spPr>
          <p:txBody>
            <a:bodyPr/>
            <a:lstStyle/>
            <a:p>
              <a:endParaRPr lang="zh-CN" altLang="en-US"/>
            </a:p>
          </p:txBody>
        </p:sp>
        <p:sp>
          <p:nvSpPr>
            <p:cNvPr id="1185" name="未知"/>
            <p:cNvSpPr/>
            <p:nvPr userDrawn="1"/>
          </p:nvSpPr>
          <p:spPr>
            <a:xfrm>
              <a:off x="900" y="521"/>
              <a:ext cx="126" cy="318"/>
            </a:xfrm>
            <a:custGeom>
              <a:avLst/>
              <a:gdLst/>
              <a:ahLst/>
              <a:cxnLst/>
              <a:rect l="0" t="0" r="0" b="0"/>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9525">
              <a:noFill/>
            </a:ln>
          </p:spPr>
          <p:txBody>
            <a:bodyPr/>
            <a:lstStyle/>
            <a:p>
              <a:endParaRPr lang="zh-CN" altLang="en-US"/>
            </a:p>
          </p:txBody>
        </p:sp>
      </p:grpSp>
      <p:grpSp>
        <p:nvGrpSpPr>
          <p:cNvPr id="1186" name="组合 1185"/>
          <p:cNvGrpSpPr/>
          <p:nvPr/>
        </p:nvGrpSpPr>
        <p:grpSpPr>
          <a:xfrm>
            <a:off x="1066800" y="4552950"/>
            <a:ext cx="533400" cy="492125"/>
            <a:chOff x="0" y="0"/>
            <a:chExt cx="1062" cy="981"/>
          </a:xfrm>
        </p:grpSpPr>
        <p:sp>
          <p:nvSpPr>
            <p:cNvPr id="1187" name="未知"/>
            <p:cNvSpPr/>
            <p:nvPr userDrawn="1"/>
          </p:nvSpPr>
          <p:spPr>
            <a:xfrm>
              <a:off x="25" y="0"/>
              <a:ext cx="207" cy="81"/>
            </a:xfrm>
            <a:custGeom>
              <a:avLst/>
              <a:gdLst/>
              <a:ahLst/>
              <a:cxnLst/>
              <a:rect l="0" t="0" r="0" b="0"/>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9525">
              <a:noFill/>
            </a:ln>
          </p:spPr>
          <p:txBody>
            <a:bodyPr/>
            <a:lstStyle/>
            <a:p>
              <a:endParaRPr lang="zh-CN" altLang="en-US"/>
            </a:p>
          </p:txBody>
        </p:sp>
        <p:sp>
          <p:nvSpPr>
            <p:cNvPr id="1188" name="未知"/>
            <p:cNvSpPr>
              <a:spLocks noEditPoints="1"/>
            </p:cNvSpPr>
            <p:nvPr userDrawn="1"/>
          </p:nvSpPr>
          <p:spPr>
            <a:xfrm>
              <a:off x="0" y="5"/>
              <a:ext cx="1062" cy="976"/>
            </a:xfrm>
            <a:custGeom>
              <a:avLst/>
              <a:gdLst/>
              <a:ahLst/>
              <a:cxnLst/>
              <a:rect l="0" t="0" r="0" b="0"/>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9525">
              <a:noFill/>
            </a:ln>
          </p:spPr>
          <p:txBody>
            <a:bodyPr/>
            <a:lstStyle/>
            <a:p>
              <a:endParaRPr lang="zh-CN" altLang="en-US"/>
            </a:p>
          </p:txBody>
        </p:sp>
        <p:sp>
          <p:nvSpPr>
            <p:cNvPr id="1189" name="未知"/>
            <p:cNvSpPr/>
            <p:nvPr userDrawn="1"/>
          </p:nvSpPr>
          <p:spPr>
            <a:xfrm>
              <a:off x="252" y="470"/>
              <a:ext cx="86" cy="102"/>
            </a:xfrm>
            <a:custGeom>
              <a:avLst/>
              <a:gdLst/>
              <a:ahLst/>
              <a:cxnLst/>
              <a:rect l="0" t="0" r="0" b="0"/>
              <a:pathLst>
                <a:path w="17" h="20">
                  <a:moveTo>
                    <a:pt x="14" y="5"/>
                  </a:moveTo>
                  <a:cubicBezTo>
                    <a:pt x="13" y="0"/>
                    <a:pt x="0" y="8"/>
                    <a:pt x="9" y="20"/>
                  </a:cubicBezTo>
                  <a:cubicBezTo>
                    <a:pt x="9" y="20"/>
                    <a:pt x="17" y="17"/>
                    <a:pt x="14" y="5"/>
                  </a:cubicBezTo>
                  <a:close/>
                </a:path>
              </a:pathLst>
            </a:custGeom>
            <a:solidFill>
              <a:schemeClr val="accent2"/>
            </a:solidFill>
            <a:ln w="9525">
              <a:noFill/>
            </a:ln>
          </p:spPr>
          <p:txBody>
            <a:bodyPr/>
            <a:lstStyle/>
            <a:p>
              <a:endParaRPr lang="zh-CN" altLang="en-US"/>
            </a:p>
          </p:txBody>
        </p:sp>
        <p:sp>
          <p:nvSpPr>
            <p:cNvPr id="1190" name="未知"/>
            <p:cNvSpPr/>
            <p:nvPr userDrawn="1"/>
          </p:nvSpPr>
          <p:spPr>
            <a:xfrm>
              <a:off x="171" y="511"/>
              <a:ext cx="76" cy="136"/>
            </a:xfrm>
            <a:custGeom>
              <a:avLst/>
              <a:gdLst/>
              <a:ahLst/>
              <a:cxnLst/>
              <a:rect l="0" t="0" r="0" b="0"/>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9525">
              <a:noFill/>
            </a:ln>
          </p:spPr>
          <p:txBody>
            <a:bodyPr/>
            <a:lstStyle/>
            <a:p>
              <a:endParaRPr lang="zh-CN" altLang="en-US"/>
            </a:p>
          </p:txBody>
        </p:sp>
        <p:sp>
          <p:nvSpPr>
            <p:cNvPr id="1191" name="未知"/>
            <p:cNvSpPr/>
            <p:nvPr userDrawn="1"/>
          </p:nvSpPr>
          <p:spPr>
            <a:xfrm>
              <a:off x="126" y="238"/>
              <a:ext cx="243" cy="116"/>
            </a:xfrm>
            <a:custGeom>
              <a:avLst/>
              <a:gdLst/>
              <a:ahLst/>
              <a:cxnLst/>
              <a:rect l="0" t="0" r="0" b="0"/>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9525">
              <a:noFill/>
            </a:ln>
          </p:spPr>
          <p:txBody>
            <a:bodyPr/>
            <a:lstStyle/>
            <a:p>
              <a:endParaRPr lang="zh-CN" altLang="en-US"/>
            </a:p>
          </p:txBody>
        </p:sp>
        <p:sp>
          <p:nvSpPr>
            <p:cNvPr id="1192" name="未知"/>
            <p:cNvSpPr/>
            <p:nvPr userDrawn="1"/>
          </p:nvSpPr>
          <p:spPr>
            <a:xfrm>
              <a:off x="404" y="561"/>
              <a:ext cx="177" cy="187"/>
            </a:xfrm>
            <a:custGeom>
              <a:avLst/>
              <a:gdLst/>
              <a:ahLst/>
              <a:cxnLst/>
              <a:rect l="0" t="0" r="0" b="0"/>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9525">
              <a:noFill/>
            </a:ln>
          </p:spPr>
          <p:txBody>
            <a:bodyPr/>
            <a:lstStyle/>
            <a:p>
              <a:endParaRPr lang="zh-CN" altLang="en-US"/>
            </a:p>
          </p:txBody>
        </p:sp>
        <p:sp>
          <p:nvSpPr>
            <p:cNvPr id="1193" name="未知"/>
            <p:cNvSpPr/>
            <p:nvPr userDrawn="1"/>
          </p:nvSpPr>
          <p:spPr>
            <a:xfrm>
              <a:off x="809" y="374"/>
              <a:ext cx="177" cy="36"/>
            </a:xfrm>
            <a:custGeom>
              <a:avLst/>
              <a:gdLst/>
              <a:ahLst/>
              <a:cxnLst/>
              <a:rect l="0" t="0" r="0" b="0"/>
              <a:pathLst>
                <a:path w="35" h="7">
                  <a:moveTo>
                    <a:pt x="5" y="0"/>
                  </a:moveTo>
                  <a:cubicBezTo>
                    <a:pt x="0" y="0"/>
                    <a:pt x="7" y="7"/>
                    <a:pt x="14" y="5"/>
                  </a:cubicBezTo>
                  <a:cubicBezTo>
                    <a:pt x="35" y="1"/>
                    <a:pt x="5" y="0"/>
                    <a:pt x="5" y="0"/>
                  </a:cubicBezTo>
                  <a:close/>
                </a:path>
              </a:pathLst>
            </a:custGeom>
            <a:solidFill>
              <a:schemeClr val="accent2"/>
            </a:solidFill>
            <a:ln w="9525">
              <a:noFill/>
            </a:ln>
          </p:spPr>
          <p:txBody>
            <a:bodyPr/>
            <a:lstStyle/>
            <a:p>
              <a:endParaRPr lang="zh-CN" altLang="en-US"/>
            </a:p>
          </p:txBody>
        </p:sp>
        <p:sp>
          <p:nvSpPr>
            <p:cNvPr id="1194" name="未知"/>
            <p:cNvSpPr/>
            <p:nvPr userDrawn="1"/>
          </p:nvSpPr>
          <p:spPr>
            <a:xfrm>
              <a:off x="869" y="369"/>
              <a:ext cx="137" cy="81"/>
            </a:xfrm>
            <a:custGeom>
              <a:avLst/>
              <a:gdLst/>
              <a:ahLst/>
              <a:cxnLst/>
              <a:rect l="0" t="0" r="0" b="0"/>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9525">
              <a:noFill/>
            </a:ln>
          </p:spPr>
          <p:txBody>
            <a:bodyPr/>
            <a:lstStyle/>
            <a:p>
              <a:endParaRPr lang="zh-CN" altLang="en-US"/>
            </a:p>
          </p:txBody>
        </p:sp>
        <p:sp>
          <p:nvSpPr>
            <p:cNvPr id="1195" name="未知"/>
            <p:cNvSpPr/>
            <p:nvPr userDrawn="1"/>
          </p:nvSpPr>
          <p:spPr>
            <a:xfrm>
              <a:off x="864" y="420"/>
              <a:ext cx="177" cy="86"/>
            </a:xfrm>
            <a:custGeom>
              <a:avLst/>
              <a:gdLst/>
              <a:ahLst/>
              <a:cxnLst/>
              <a:rect l="0" t="0" r="0" b="0"/>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9525">
              <a:noFill/>
            </a:ln>
          </p:spPr>
          <p:txBody>
            <a:bodyPr/>
            <a:lstStyle/>
            <a:p>
              <a:endParaRPr lang="zh-CN" altLang="en-US"/>
            </a:p>
          </p:txBody>
        </p:sp>
        <p:sp>
          <p:nvSpPr>
            <p:cNvPr id="1196" name="未知"/>
            <p:cNvSpPr/>
            <p:nvPr userDrawn="1"/>
          </p:nvSpPr>
          <p:spPr>
            <a:xfrm>
              <a:off x="748" y="501"/>
              <a:ext cx="248" cy="60"/>
            </a:xfrm>
            <a:custGeom>
              <a:avLst/>
              <a:gdLst/>
              <a:ahLst/>
              <a:cxnLst/>
              <a:rect l="0" t="0" r="0" b="0"/>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9525">
              <a:noFill/>
            </a:ln>
          </p:spPr>
          <p:txBody>
            <a:bodyPr/>
            <a:lstStyle/>
            <a:p>
              <a:endParaRPr lang="zh-CN" altLang="en-US"/>
            </a:p>
          </p:txBody>
        </p:sp>
        <p:sp>
          <p:nvSpPr>
            <p:cNvPr id="1197" name="未知"/>
            <p:cNvSpPr/>
            <p:nvPr userDrawn="1"/>
          </p:nvSpPr>
          <p:spPr>
            <a:xfrm>
              <a:off x="773" y="556"/>
              <a:ext cx="203" cy="56"/>
            </a:xfrm>
            <a:custGeom>
              <a:avLst/>
              <a:gdLst/>
              <a:ahLst/>
              <a:cxnLst/>
              <a:rect l="0" t="0" r="0" b="0"/>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9525">
              <a:noFill/>
            </a:ln>
          </p:spPr>
          <p:txBody>
            <a:bodyPr/>
            <a:lstStyle/>
            <a:p>
              <a:endParaRPr lang="zh-CN" altLang="en-US"/>
            </a:p>
          </p:txBody>
        </p:sp>
        <p:sp>
          <p:nvSpPr>
            <p:cNvPr id="1198" name="未知"/>
            <p:cNvSpPr/>
            <p:nvPr userDrawn="1"/>
          </p:nvSpPr>
          <p:spPr>
            <a:xfrm>
              <a:off x="763" y="602"/>
              <a:ext cx="207" cy="172"/>
            </a:xfrm>
            <a:custGeom>
              <a:avLst/>
              <a:gdLst/>
              <a:ahLst/>
              <a:cxnLst/>
              <a:rect l="0" t="0" r="0" b="0"/>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9525">
              <a:noFill/>
            </a:ln>
          </p:spPr>
          <p:txBody>
            <a:bodyPr/>
            <a:lstStyle/>
            <a:p>
              <a:endParaRPr lang="zh-CN" altLang="en-US"/>
            </a:p>
          </p:txBody>
        </p:sp>
        <p:sp>
          <p:nvSpPr>
            <p:cNvPr id="1199" name="未知"/>
            <p:cNvSpPr/>
            <p:nvPr userDrawn="1"/>
          </p:nvSpPr>
          <p:spPr>
            <a:xfrm>
              <a:off x="900" y="521"/>
              <a:ext cx="126" cy="318"/>
            </a:xfrm>
            <a:custGeom>
              <a:avLst/>
              <a:gdLst/>
              <a:ahLst/>
              <a:cxnLst/>
              <a:rect l="0" t="0" r="0" b="0"/>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9525">
              <a:noFill/>
            </a:ln>
          </p:spPr>
          <p:txBody>
            <a:bodyPr/>
            <a:lstStyle/>
            <a:p>
              <a:endParaRPr lang="zh-CN" altLang="en-US"/>
            </a:p>
          </p:txBody>
        </p:sp>
      </p:grpSp>
      <p:grpSp>
        <p:nvGrpSpPr>
          <p:cNvPr id="1200" name="组合 1199"/>
          <p:cNvGrpSpPr/>
          <p:nvPr/>
        </p:nvGrpSpPr>
        <p:grpSpPr>
          <a:xfrm>
            <a:off x="1066800" y="5562600"/>
            <a:ext cx="533400" cy="492125"/>
            <a:chOff x="0" y="0"/>
            <a:chExt cx="1062" cy="981"/>
          </a:xfrm>
        </p:grpSpPr>
        <p:sp>
          <p:nvSpPr>
            <p:cNvPr id="1201" name="未知"/>
            <p:cNvSpPr/>
            <p:nvPr userDrawn="1"/>
          </p:nvSpPr>
          <p:spPr>
            <a:xfrm>
              <a:off x="25" y="0"/>
              <a:ext cx="207" cy="81"/>
            </a:xfrm>
            <a:custGeom>
              <a:avLst/>
              <a:gdLst/>
              <a:ahLst/>
              <a:cxnLst/>
              <a:rect l="0" t="0" r="0" b="0"/>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9525">
              <a:noFill/>
            </a:ln>
          </p:spPr>
          <p:txBody>
            <a:bodyPr/>
            <a:lstStyle/>
            <a:p>
              <a:endParaRPr lang="zh-CN" altLang="en-US"/>
            </a:p>
          </p:txBody>
        </p:sp>
        <p:sp>
          <p:nvSpPr>
            <p:cNvPr id="1202" name="未知"/>
            <p:cNvSpPr>
              <a:spLocks noEditPoints="1"/>
            </p:cNvSpPr>
            <p:nvPr userDrawn="1"/>
          </p:nvSpPr>
          <p:spPr>
            <a:xfrm>
              <a:off x="0" y="5"/>
              <a:ext cx="1062" cy="976"/>
            </a:xfrm>
            <a:custGeom>
              <a:avLst/>
              <a:gdLst/>
              <a:ahLst/>
              <a:cxnLst/>
              <a:rect l="0" t="0" r="0" b="0"/>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9525">
              <a:noFill/>
            </a:ln>
          </p:spPr>
          <p:txBody>
            <a:bodyPr/>
            <a:lstStyle/>
            <a:p>
              <a:endParaRPr lang="zh-CN" altLang="en-US"/>
            </a:p>
          </p:txBody>
        </p:sp>
        <p:sp>
          <p:nvSpPr>
            <p:cNvPr id="1203" name="未知"/>
            <p:cNvSpPr/>
            <p:nvPr userDrawn="1"/>
          </p:nvSpPr>
          <p:spPr>
            <a:xfrm>
              <a:off x="252" y="470"/>
              <a:ext cx="86" cy="102"/>
            </a:xfrm>
            <a:custGeom>
              <a:avLst/>
              <a:gdLst/>
              <a:ahLst/>
              <a:cxnLst/>
              <a:rect l="0" t="0" r="0" b="0"/>
              <a:pathLst>
                <a:path w="17" h="20">
                  <a:moveTo>
                    <a:pt x="14" y="5"/>
                  </a:moveTo>
                  <a:cubicBezTo>
                    <a:pt x="13" y="0"/>
                    <a:pt x="0" y="8"/>
                    <a:pt x="9" y="20"/>
                  </a:cubicBezTo>
                  <a:cubicBezTo>
                    <a:pt x="9" y="20"/>
                    <a:pt x="17" y="17"/>
                    <a:pt x="14" y="5"/>
                  </a:cubicBezTo>
                  <a:close/>
                </a:path>
              </a:pathLst>
            </a:custGeom>
            <a:solidFill>
              <a:schemeClr val="accent2"/>
            </a:solidFill>
            <a:ln w="9525">
              <a:noFill/>
            </a:ln>
          </p:spPr>
          <p:txBody>
            <a:bodyPr/>
            <a:lstStyle/>
            <a:p>
              <a:endParaRPr lang="zh-CN" altLang="en-US"/>
            </a:p>
          </p:txBody>
        </p:sp>
        <p:sp>
          <p:nvSpPr>
            <p:cNvPr id="1204" name="未知"/>
            <p:cNvSpPr/>
            <p:nvPr userDrawn="1"/>
          </p:nvSpPr>
          <p:spPr>
            <a:xfrm>
              <a:off x="171" y="511"/>
              <a:ext cx="76" cy="136"/>
            </a:xfrm>
            <a:custGeom>
              <a:avLst/>
              <a:gdLst/>
              <a:ahLst/>
              <a:cxnLst/>
              <a:rect l="0" t="0" r="0" b="0"/>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9525">
              <a:noFill/>
            </a:ln>
          </p:spPr>
          <p:txBody>
            <a:bodyPr/>
            <a:lstStyle/>
            <a:p>
              <a:endParaRPr lang="zh-CN" altLang="en-US"/>
            </a:p>
          </p:txBody>
        </p:sp>
        <p:sp>
          <p:nvSpPr>
            <p:cNvPr id="1205" name="未知"/>
            <p:cNvSpPr/>
            <p:nvPr userDrawn="1"/>
          </p:nvSpPr>
          <p:spPr>
            <a:xfrm>
              <a:off x="126" y="238"/>
              <a:ext cx="243" cy="116"/>
            </a:xfrm>
            <a:custGeom>
              <a:avLst/>
              <a:gdLst/>
              <a:ahLst/>
              <a:cxnLst/>
              <a:rect l="0" t="0" r="0" b="0"/>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9525">
              <a:noFill/>
            </a:ln>
          </p:spPr>
          <p:txBody>
            <a:bodyPr/>
            <a:lstStyle/>
            <a:p>
              <a:endParaRPr lang="zh-CN" altLang="en-US"/>
            </a:p>
          </p:txBody>
        </p:sp>
        <p:sp>
          <p:nvSpPr>
            <p:cNvPr id="1206" name="未知"/>
            <p:cNvSpPr/>
            <p:nvPr userDrawn="1"/>
          </p:nvSpPr>
          <p:spPr>
            <a:xfrm>
              <a:off x="404" y="561"/>
              <a:ext cx="177" cy="187"/>
            </a:xfrm>
            <a:custGeom>
              <a:avLst/>
              <a:gdLst/>
              <a:ahLst/>
              <a:cxnLst/>
              <a:rect l="0" t="0" r="0" b="0"/>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9525">
              <a:noFill/>
            </a:ln>
          </p:spPr>
          <p:txBody>
            <a:bodyPr/>
            <a:lstStyle/>
            <a:p>
              <a:endParaRPr lang="zh-CN" altLang="en-US"/>
            </a:p>
          </p:txBody>
        </p:sp>
        <p:sp>
          <p:nvSpPr>
            <p:cNvPr id="1207" name="未知"/>
            <p:cNvSpPr/>
            <p:nvPr userDrawn="1"/>
          </p:nvSpPr>
          <p:spPr>
            <a:xfrm>
              <a:off x="809" y="374"/>
              <a:ext cx="177" cy="36"/>
            </a:xfrm>
            <a:custGeom>
              <a:avLst/>
              <a:gdLst/>
              <a:ahLst/>
              <a:cxnLst/>
              <a:rect l="0" t="0" r="0" b="0"/>
              <a:pathLst>
                <a:path w="35" h="7">
                  <a:moveTo>
                    <a:pt x="5" y="0"/>
                  </a:moveTo>
                  <a:cubicBezTo>
                    <a:pt x="0" y="0"/>
                    <a:pt x="7" y="7"/>
                    <a:pt x="14" y="5"/>
                  </a:cubicBezTo>
                  <a:cubicBezTo>
                    <a:pt x="35" y="1"/>
                    <a:pt x="5" y="0"/>
                    <a:pt x="5" y="0"/>
                  </a:cubicBezTo>
                  <a:close/>
                </a:path>
              </a:pathLst>
            </a:custGeom>
            <a:solidFill>
              <a:schemeClr val="accent2"/>
            </a:solidFill>
            <a:ln w="9525">
              <a:noFill/>
            </a:ln>
          </p:spPr>
          <p:txBody>
            <a:bodyPr/>
            <a:lstStyle/>
            <a:p>
              <a:endParaRPr lang="zh-CN" altLang="en-US"/>
            </a:p>
          </p:txBody>
        </p:sp>
        <p:sp>
          <p:nvSpPr>
            <p:cNvPr id="1208" name="未知"/>
            <p:cNvSpPr/>
            <p:nvPr userDrawn="1"/>
          </p:nvSpPr>
          <p:spPr>
            <a:xfrm>
              <a:off x="869" y="369"/>
              <a:ext cx="137" cy="81"/>
            </a:xfrm>
            <a:custGeom>
              <a:avLst/>
              <a:gdLst/>
              <a:ahLst/>
              <a:cxnLst/>
              <a:rect l="0" t="0" r="0" b="0"/>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9525">
              <a:noFill/>
            </a:ln>
          </p:spPr>
          <p:txBody>
            <a:bodyPr/>
            <a:lstStyle/>
            <a:p>
              <a:endParaRPr lang="zh-CN" altLang="en-US"/>
            </a:p>
          </p:txBody>
        </p:sp>
        <p:sp>
          <p:nvSpPr>
            <p:cNvPr id="1209" name="未知"/>
            <p:cNvSpPr/>
            <p:nvPr userDrawn="1"/>
          </p:nvSpPr>
          <p:spPr>
            <a:xfrm>
              <a:off x="864" y="420"/>
              <a:ext cx="177" cy="86"/>
            </a:xfrm>
            <a:custGeom>
              <a:avLst/>
              <a:gdLst/>
              <a:ahLst/>
              <a:cxnLst/>
              <a:rect l="0" t="0" r="0" b="0"/>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9525">
              <a:noFill/>
            </a:ln>
          </p:spPr>
          <p:txBody>
            <a:bodyPr/>
            <a:lstStyle/>
            <a:p>
              <a:endParaRPr lang="zh-CN" altLang="en-US"/>
            </a:p>
          </p:txBody>
        </p:sp>
        <p:sp>
          <p:nvSpPr>
            <p:cNvPr id="1210" name="未知"/>
            <p:cNvSpPr/>
            <p:nvPr userDrawn="1"/>
          </p:nvSpPr>
          <p:spPr>
            <a:xfrm>
              <a:off x="748" y="501"/>
              <a:ext cx="248" cy="60"/>
            </a:xfrm>
            <a:custGeom>
              <a:avLst/>
              <a:gdLst/>
              <a:ahLst/>
              <a:cxnLst/>
              <a:rect l="0" t="0" r="0" b="0"/>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9525">
              <a:noFill/>
            </a:ln>
          </p:spPr>
          <p:txBody>
            <a:bodyPr/>
            <a:lstStyle/>
            <a:p>
              <a:endParaRPr lang="zh-CN" altLang="en-US"/>
            </a:p>
          </p:txBody>
        </p:sp>
        <p:sp>
          <p:nvSpPr>
            <p:cNvPr id="1211" name="未知"/>
            <p:cNvSpPr/>
            <p:nvPr userDrawn="1"/>
          </p:nvSpPr>
          <p:spPr>
            <a:xfrm>
              <a:off x="773" y="556"/>
              <a:ext cx="203" cy="56"/>
            </a:xfrm>
            <a:custGeom>
              <a:avLst/>
              <a:gdLst/>
              <a:ahLst/>
              <a:cxnLst/>
              <a:rect l="0" t="0" r="0" b="0"/>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9525">
              <a:noFill/>
            </a:ln>
          </p:spPr>
          <p:txBody>
            <a:bodyPr/>
            <a:lstStyle/>
            <a:p>
              <a:endParaRPr lang="zh-CN" altLang="en-US"/>
            </a:p>
          </p:txBody>
        </p:sp>
        <p:sp>
          <p:nvSpPr>
            <p:cNvPr id="1212" name="未知"/>
            <p:cNvSpPr/>
            <p:nvPr userDrawn="1"/>
          </p:nvSpPr>
          <p:spPr>
            <a:xfrm>
              <a:off x="763" y="602"/>
              <a:ext cx="207" cy="172"/>
            </a:xfrm>
            <a:custGeom>
              <a:avLst/>
              <a:gdLst/>
              <a:ahLst/>
              <a:cxnLst/>
              <a:rect l="0" t="0" r="0" b="0"/>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9525">
              <a:noFill/>
            </a:ln>
          </p:spPr>
          <p:txBody>
            <a:bodyPr/>
            <a:lstStyle/>
            <a:p>
              <a:endParaRPr lang="zh-CN" altLang="en-US"/>
            </a:p>
          </p:txBody>
        </p:sp>
        <p:sp>
          <p:nvSpPr>
            <p:cNvPr id="1213" name="未知"/>
            <p:cNvSpPr/>
            <p:nvPr userDrawn="1"/>
          </p:nvSpPr>
          <p:spPr>
            <a:xfrm>
              <a:off x="900" y="521"/>
              <a:ext cx="126" cy="318"/>
            </a:xfrm>
            <a:custGeom>
              <a:avLst/>
              <a:gdLst/>
              <a:ahLst/>
              <a:cxnLst/>
              <a:rect l="0" t="0" r="0" b="0"/>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9525">
              <a:noFill/>
            </a:ln>
          </p:spPr>
          <p:txBody>
            <a:bodyPr/>
            <a:lstStyle/>
            <a:p>
              <a:endParaRPr lang="zh-CN" altLang="en-US"/>
            </a:p>
          </p:txBody>
        </p:sp>
      </p:grpSp>
      <p:grpSp>
        <p:nvGrpSpPr>
          <p:cNvPr id="1214" name="组合 1213"/>
          <p:cNvGrpSpPr/>
          <p:nvPr/>
        </p:nvGrpSpPr>
        <p:grpSpPr>
          <a:xfrm>
            <a:off x="381000" y="3962400"/>
            <a:ext cx="533400" cy="492125"/>
            <a:chOff x="0" y="0"/>
            <a:chExt cx="1062" cy="981"/>
          </a:xfrm>
        </p:grpSpPr>
        <p:sp>
          <p:nvSpPr>
            <p:cNvPr id="1215" name="未知"/>
            <p:cNvSpPr/>
            <p:nvPr userDrawn="1"/>
          </p:nvSpPr>
          <p:spPr>
            <a:xfrm>
              <a:off x="25" y="0"/>
              <a:ext cx="207" cy="81"/>
            </a:xfrm>
            <a:custGeom>
              <a:avLst/>
              <a:gdLst/>
              <a:ahLst/>
              <a:cxnLst/>
              <a:rect l="0" t="0" r="0" b="0"/>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9525">
              <a:noFill/>
            </a:ln>
          </p:spPr>
          <p:txBody>
            <a:bodyPr/>
            <a:lstStyle/>
            <a:p>
              <a:endParaRPr lang="zh-CN" altLang="en-US"/>
            </a:p>
          </p:txBody>
        </p:sp>
        <p:sp>
          <p:nvSpPr>
            <p:cNvPr id="1216" name="未知"/>
            <p:cNvSpPr>
              <a:spLocks noEditPoints="1"/>
            </p:cNvSpPr>
            <p:nvPr userDrawn="1"/>
          </p:nvSpPr>
          <p:spPr>
            <a:xfrm>
              <a:off x="0" y="5"/>
              <a:ext cx="1062" cy="976"/>
            </a:xfrm>
            <a:custGeom>
              <a:avLst/>
              <a:gdLst/>
              <a:ahLst/>
              <a:cxnLst/>
              <a:rect l="0" t="0" r="0" b="0"/>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9525">
              <a:noFill/>
            </a:ln>
          </p:spPr>
          <p:txBody>
            <a:bodyPr/>
            <a:lstStyle/>
            <a:p>
              <a:endParaRPr lang="zh-CN" altLang="en-US"/>
            </a:p>
          </p:txBody>
        </p:sp>
        <p:sp>
          <p:nvSpPr>
            <p:cNvPr id="1217" name="未知"/>
            <p:cNvSpPr/>
            <p:nvPr userDrawn="1"/>
          </p:nvSpPr>
          <p:spPr>
            <a:xfrm>
              <a:off x="252" y="470"/>
              <a:ext cx="86" cy="102"/>
            </a:xfrm>
            <a:custGeom>
              <a:avLst/>
              <a:gdLst/>
              <a:ahLst/>
              <a:cxnLst/>
              <a:rect l="0" t="0" r="0" b="0"/>
              <a:pathLst>
                <a:path w="17" h="20">
                  <a:moveTo>
                    <a:pt x="14" y="5"/>
                  </a:moveTo>
                  <a:cubicBezTo>
                    <a:pt x="13" y="0"/>
                    <a:pt x="0" y="8"/>
                    <a:pt x="9" y="20"/>
                  </a:cubicBezTo>
                  <a:cubicBezTo>
                    <a:pt x="9" y="20"/>
                    <a:pt x="17" y="17"/>
                    <a:pt x="14" y="5"/>
                  </a:cubicBezTo>
                  <a:close/>
                </a:path>
              </a:pathLst>
            </a:custGeom>
            <a:solidFill>
              <a:schemeClr val="accent2"/>
            </a:solidFill>
            <a:ln w="9525">
              <a:noFill/>
            </a:ln>
          </p:spPr>
          <p:txBody>
            <a:bodyPr/>
            <a:lstStyle/>
            <a:p>
              <a:endParaRPr lang="zh-CN" altLang="en-US"/>
            </a:p>
          </p:txBody>
        </p:sp>
        <p:sp>
          <p:nvSpPr>
            <p:cNvPr id="1218" name="未知"/>
            <p:cNvSpPr/>
            <p:nvPr userDrawn="1"/>
          </p:nvSpPr>
          <p:spPr>
            <a:xfrm>
              <a:off x="171" y="511"/>
              <a:ext cx="76" cy="136"/>
            </a:xfrm>
            <a:custGeom>
              <a:avLst/>
              <a:gdLst/>
              <a:ahLst/>
              <a:cxnLst/>
              <a:rect l="0" t="0" r="0" b="0"/>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9525">
              <a:noFill/>
            </a:ln>
          </p:spPr>
          <p:txBody>
            <a:bodyPr/>
            <a:lstStyle/>
            <a:p>
              <a:endParaRPr lang="zh-CN" altLang="en-US"/>
            </a:p>
          </p:txBody>
        </p:sp>
        <p:sp>
          <p:nvSpPr>
            <p:cNvPr id="1219" name="未知"/>
            <p:cNvSpPr/>
            <p:nvPr userDrawn="1"/>
          </p:nvSpPr>
          <p:spPr>
            <a:xfrm>
              <a:off x="126" y="238"/>
              <a:ext cx="243" cy="116"/>
            </a:xfrm>
            <a:custGeom>
              <a:avLst/>
              <a:gdLst/>
              <a:ahLst/>
              <a:cxnLst/>
              <a:rect l="0" t="0" r="0" b="0"/>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9525">
              <a:noFill/>
            </a:ln>
          </p:spPr>
          <p:txBody>
            <a:bodyPr/>
            <a:lstStyle/>
            <a:p>
              <a:endParaRPr lang="zh-CN" altLang="en-US"/>
            </a:p>
          </p:txBody>
        </p:sp>
        <p:sp>
          <p:nvSpPr>
            <p:cNvPr id="1220" name="未知"/>
            <p:cNvSpPr/>
            <p:nvPr userDrawn="1"/>
          </p:nvSpPr>
          <p:spPr>
            <a:xfrm>
              <a:off x="404" y="561"/>
              <a:ext cx="177" cy="187"/>
            </a:xfrm>
            <a:custGeom>
              <a:avLst/>
              <a:gdLst/>
              <a:ahLst/>
              <a:cxnLst/>
              <a:rect l="0" t="0" r="0" b="0"/>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9525">
              <a:noFill/>
            </a:ln>
          </p:spPr>
          <p:txBody>
            <a:bodyPr/>
            <a:lstStyle/>
            <a:p>
              <a:endParaRPr lang="zh-CN" altLang="en-US"/>
            </a:p>
          </p:txBody>
        </p:sp>
        <p:sp>
          <p:nvSpPr>
            <p:cNvPr id="1221" name="未知"/>
            <p:cNvSpPr/>
            <p:nvPr userDrawn="1"/>
          </p:nvSpPr>
          <p:spPr>
            <a:xfrm>
              <a:off x="809" y="374"/>
              <a:ext cx="177" cy="36"/>
            </a:xfrm>
            <a:custGeom>
              <a:avLst/>
              <a:gdLst/>
              <a:ahLst/>
              <a:cxnLst/>
              <a:rect l="0" t="0" r="0" b="0"/>
              <a:pathLst>
                <a:path w="35" h="7">
                  <a:moveTo>
                    <a:pt x="5" y="0"/>
                  </a:moveTo>
                  <a:cubicBezTo>
                    <a:pt x="0" y="0"/>
                    <a:pt x="7" y="7"/>
                    <a:pt x="14" y="5"/>
                  </a:cubicBezTo>
                  <a:cubicBezTo>
                    <a:pt x="35" y="1"/>
                    <a:pt x="5" y="0"/>
                    <a:pt x="5" y="0"/>
                  </a:cubicBezTo>
                  <a:close/>
                </a:path>
              </a:pathLst>
            </a:custGeom>
            <a:solidFill>
              <a:schemeClr val="accent2"/>
            </a:solidFill>
            <a:ln w="9525">
              <a:noFill/>
            </a:ln>
          </p:spPr>
          <p:txBody>
            <a:bodyPr/>
            <a:lstStyle/>
            <a:p>
              <a:endParaRPr lang="zh-CN" altLang="en-US"/>
            </a:p>
          </p:txBody>
        </p:sp>
        <p:sp>
          <p:nvSpPr>
            <p:cNvPr id="1222" name="未知"/>
            <p:cNvSpPr/>
            <p:nvPr userDrawn="1"/>
          </p:nvSpPr>
          <p:spPr>
            <a:xfrm>
              <a:off x="869" y="369"/>
              <a:ext cx="137" cy="81"/>
            </a:xfrm>
            <a:custGeom>
              <a:avLst/>
              <a:gdLst/>
              <a:ahLst/>
              <a:cxnLst/>
              <a:rect l="0" t="0" r="0" b="0"/>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9525">
              <a:noFill/>
            </a:ln>
          </p:spPr>
          <p:txBody>
            <a:bodyPr/>
            <a:lstStyle/>
            <a:p>
              <a:endParaRPr lang="zh-CN" altLang="en-US"/>
            </a:p>
          </p:txBody>
        </p:sp>
        <p:sp>
          <p:nvSpPr>
            <p:cNvPr id="1223" name="未知"/>
            <p:cNvSpPr/>
            <p:nvPr userDrawn="1"/>
          </p:nvSpPr>
          <p:spPr>
            <a:xfrm>
              <a:off x="864" y="420"/>
              <a:ext cx="177" cy="86"/>
            </a:xfrm>
            <a:custGeom>
              <a:avLst/>
              <a:gdLst/>
              <a:ahLst/>
              <a:cxnLst/>
              <a:rect l="0" t="0" r="0" b="0"/>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9525">
              <a:noFill/>
            </a:ln>
          </p:spPr>
          <p:txBody>
            <a:bodyPr/>
            <a:lstStyle/>
            <a:p>
              <a:endParaRPr lang="zh-CN" altLang="en-US"/>
            </a:p>
          </p:txBody>
        </p:sp>
        <p:sp>
          <p:nvSpPr>
            <p:cNvPr id="1224" name="未知"/>
            <p:cNvSpPr/>
            <p:nvPr userDrawn="1"/>
          </p:nvSpPr>
          <p:spPr>
            <a:xfrm>
              <a:off x="748" y="501"/>
              <a:ext cx="248" cy="60"/>
            </a:xfrm>
            <a:custGeom>
              <a:avLst/>
              <a:gdLst/>
              <a:ahLst/>
              <a:cxnLst/>
              <a:rect l="0" t="0" r="0" b="0"/>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9525">
              <a:noFill/>
            </a:ln>
          </p:spPr>
          <p:txBody>
            <a:bodyPr/>
            <a:lstStyle/>
            <a:p>
              <a:endParaRPr lang="zh-CN" altLang="en-US"/>
            </a:p>
          </p:txBody>
        </p:sp>
        <p:sp>
          <p:nvSpPr>
            <p:cNvPr id="1225" name="未知"/>
            <p:cNvSpPr/>
            <p:nvPr userDrawn="1"/>
          </p:nvSpPr>
          <p:spPr>
            <a:xfrm>
              <a:off x="773" y="556"/>
              <a:ext cx="203" cy="56"/>
            </a:xfrm>
            <a:custGeom>
              <a:avLst/>
              <a:gdLst/>
              <a:ahLst/>
              <a:cxnLst/>
              <a:rect l="0" t="0" r="0" b="0"/>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9525">
              <a:noFill/>
            </a:ln>
          </p:spPr>
          <p:txBody>
            <a:bodyPr/>
            <a:lstStyle/>
            <a:p>
              <a:endParaRPr lang="zh-CN" altLang="en-US"/>
            </a:p>
          </p:txBody>
        </p:sp>
        <p:sp>
          <p:nvSpPr>
            <p:cNvPr id="1226" name="未知"/>
            <p:cNvSpPr/>
            <p:nvPr userDrawn="1"/>
          </p:nvSpPr>
          <p:spPr>
            <a:xfrm>
              <a:off x="763" y="602"/>
              <a:ext cx="207" cy="172"/>
            </a:xfrm>
            <a:custGeom>
              <a:avLst/>
              <a:gdLst/>
              <a:ahLst/>
              <a:cxnLst/>
              <a:rect l="0" t="0" r="0" b="0"/>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9525">
              <a:noFill/>
            </a:ln>
          </p:spPr>
          <p:txBody>
            <a:bodyPr/>
            <a:lstStyle/>
            <a:p>
              <a:endParaRPr lang="zh-CN" altLang="en-US"/>
            </a:p>
          </p:txBody>
        </p:sp>
        <p:sp>
          <p:nvSpPr>
            <p:cNvPr id="1227" name="未知"/>
            <p:cNvSpPr/>
            <p:nvPr userDrawn="1"/>
          </p:nvSpPr>
          <p:spPr>
            <a:xfrm>
              <a:off x="900" y="521"/>
              <a:ext cx="126" cy="318"/>
            </a:xfrm>
            <a:custGeom>
              <a:avLst/>
              <a:gdLst/>
              <a:ahLst/>
              <a:cxnLst/>
              <a:rect l="0" t="0" r="0" b="0"/>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9525">
              <a:noFill/>
            </a:ln>
          </p:spPr>
          <p:txBody>
            <a:bodyPr/>
            <a:lstStyle/>
            <a:p>
              <a:endParaRPr lang="zh-CN" altLang="en-US"/>
            </a:p>
          </p:txBody>
        </p:sp>
      </p:grpSp>
      <p:grpSp>
        <p:nvGrpSpPr>
          <p:cNvPr id="1228" name="组合 1227"/>
          <p:cNvGrpSpPr/>
          <p:nvPr/>
        </p:nvGrpSpPr>
        <p:grpSpPr>
          <a:xfrm>
            <a:off x="381000" y="5070475"/>
            <a:ext cx="533400" cy="492125"/>
            <a:chOff x="0" y="0"/>
            <a:chExt cx="1062" cy="981"/>
          </a:xfrm>
        </p:grpSpPr>
        <p:sp>
          <p:nvSpPr>
            <p:cNvPr id="1229" name="未知"/>
            <p:cNvSpPr/>
            <p:nvPr userDrawn="1"/>
          </p:nvSpPr>
          <p:spPr>
            <a:xfrm>
              <a:off x="25" y="0"/>
              <a:ext cx="207" cy="81"/>
            </a:xfrm>
            <a:custGeom>
              <a:avLst/>
              <a:gdLst/>
              <a:ahLst/>
              <a:cxnLst/>
              <a:rect l="0" t="0" r="0" b="0"/>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9525">
              <a:noFill/>
            </a:ln>
          </p:spPr>
          <p:txBody>
            <a:bodyPr/>
            <a:lstStyle/>
            <a:p>
              <a:endParaRPr lang="zh-CN" altLang="en-US"/>
            </a:p>
          </p:txBody>
        </p:sp>
        <p:sp>
          <p:nvSpPr>
            <p:cNvPr id="1230" name="未知"/>
            <p:cNvSpPr>
              <a:spLocks noEditPoints="1"/>
            </p:cNvSpPr>
            <p:nvPr userDrawn="1"/>
          </p:nvSpPr>
          <p:spPr>
            <a:xfrm>
              <a:off x="0" y="5"/>
              <a:ext cx="1062" cy="976"/>
            </a:xfrm>
            <a:custGeom>
              <a:avLst/>
              <a:gdLst/>
              <a:ahLst/>
              <a:cxnLst/>
              <a:rect l="0" t="0" r="0" b="0"/>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9525">
              <a:noFill/>
            </a:ln>
          </p:spPr>
          <p:txBody>
            <a:bodyPr/>
            <a:lstStyle/>
            <a:p>
              <a:endParaRPr lang="zh-CN" altLang="en-US"/>
            </a:p>
          </p:txBody>
        </p:sp>
        <p:sp>
          <p:nvSpPr>
            <p:cNvPr id="1231" name="未知"/>
            <p:cNvSpPr/>
            <p:nvPr userDrawn="1"/>
          </p:nvSpPr>
          <p:spPr>
            <a:xfrm>
              <a:off x="252" y="470"/>
              <a:ext cx="86" cy="102"/>
            </a:xfrm>
            <a:custGeom>
              <a:avLst/>
              <a:gdLst/>
              <a:ahLst/>
              <a:cxnLst/>
              <a:rect l="0" t="0" r="0" b="0"/>
              <a:pathLst>
                <a:path w="17" h="20">
                  <a:moveTo>
                    <a:pt x="14" y="5"/>
                  </a:moveTo>
                  <a:cubicBezTo>
                    <a:pt x="13" y="0"/>
                    <a:pt x="0" y="8"/>
                    <a:pt x="9" y="20"/>
                  </a:cubicBezTo>
                  <a:cubicBezTo>
                    <a:pt x="9" y="20"/>
                    <a:pt x="17" y="17"/>
                    <a:pt x="14" y="5"/>
                  </a:cubicBezTo>
                  <a:close/>
                </a:path>
              </a:pathLst>
            </a:custGeom>
            <a:solidFill>
              <a:schemeClr val="accent2"/>
            </a:solidFill>
            <a:ln w="9525">
              <a:noFill/>
            </a:ln>
          </p:spPr>
          <p:txBody>
            <a:bodyPr/>
            <a:lstStyle/>
            <a:p>
              <a:endParaRPr lang="zh-CN" altLang="en-US"/>
            </a:p>
          </p:txBody>
        </p:sp>
        <p:sp>
          <p:nvSpPr>
            <p:cNvPr id="1232" name="未知"/>
            <p:cNvSpPr/>
            <p:nvPr userDrawn="1"/>
          </p:nvSpPr>
          <p:spPr>
            <a:xfrm>
              <a:off x="171" y="511"/>
              <a:ext cx="76" cy="136"/>
            </a:xfrm>
            <a:custGeom>
              <a:avLst/>
              <a:gdLst/>
              <a:ahLst/>
              <a:cxnLst/>
              <a:rect l="0" t="0" r="0" b="0"/>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9525">
              <a:noFill/>
            </a:ln>
          </p:spPr>
          <p:txBody>
            <a:bodyPr/>
            <a:lstStyle/>
            <a:p>
              <a:endParaRPr lang="zh-CN" altLang="en-US"/>
            </a:p>
          </p:txBody>
        </p:sp>
        <p:sp>
          <p:nvSpPr>
            <p:cNvPr id="1233" name="未知"/>
            <p:cNvSpPr/>
            <p:nvPr userDrawn="1"/>
          </p:nvSpPr>
          <p:spPr>
            <a:xfrm>
              <a:off x="126" y="238"/>
              <a:ext cx="243" cy="116"/>
            </a:xfrm>
            <a:custGeom>
              <a:avLst/>
              <a:gdLst/>
              <a:ahLst/>
              <a:cxnLst/>
              <a:rect l="0" t="0" r="0" b="0"/>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9525">
              <a:noFill/>
            </a:ln>
          </p:spPr>
          <p:txBody>
            <a:bodyPr/>
            <a:lstStyle/>
            <a:p>
              <a:endParaRPr lang="zh-CN" altLang="en-US"/>
            </a:p>
          </p:txBody>
        </p:sp>
        <p:sp>
          <p:nvSpPr>
            <p:cNvPr id="1234" name="未知"/>
            <p:cNvSpPr/>
            <p:nvPr userDrawn="1"/>
          </p:nvSpPr>
          <p:spPr>
            <a:xfrm>
              <a:off x="404" y="561"/>
              <a:ext cx="177" cy="187"/>
            </a:xfrm>
            <a:custGeom>
              <a:avLst/>
              <a:gdLst/>
              <a:ahLst/>
              <a:cxnLst/>
              <a:rect l="0" t="0" r="0" b="0"/>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9525">
              <a:noFill/>
            </a:ln>
          </p:spPr>
          <p:txBody>
            <a:bodyPr/>
            <a:lstStyle/>
            <a:p>
              <a:endParaRPr lang="zh-CN" altLang="en-US"/>
            </a:p>
          </p:txBody>
        </p:sp>
        <p:sp>
          <p:nvSpPr>
            <p:cNvPr id="1235" name="未知"/>
            <p:cNvSpPr/>
            <p:nvPr userDrawn="1"/>
          </p:nvSpPr>
          <p:spPr>
            <a:xfrm>
              <a:off x="809" y="374"/>
              <a:ext cx="177" cy="36"/>
            </a:xfrm>
            <a:custGeom>
              <a:avLst/>
              <a:gdLst/>
              <a:ahLst/>
              <a:cxnLst/>
              <a:rect l="0" t="0" r="0" b="0"/>
              <a:pathLst>
                <a:path w="35" h="7">
                  <a:moveTo>
                    <a:pt x="5" y="0"/>
                  </a:moveTo>
                  <a:cubicBezTo>
                    <a:pt x="0" y="0"/>
                    <a:pt x="7" y="7"/>
                    <a:pt x="14" y="5"/>
                  </a:cubicBezTo>
                  <a:cubicBezTo>
                    <a:pt x="35" y="1"/>
                    <a:pt x="5" y="0"/>
                    <a:pt x="5" y="0"/>
                  </a:cubicBezTo>
                  <a:close/>
                </a:path>
              </a:pathLst>
            </a:custGeom>
            <a:solidFill>
              <a:schemeClr val="accent2"/>
            </a:solidFill>
            <a:ln w="9525">
              <a:noFill/>
            </a:ln>
          </p:spPr>
          <p:txBody>
            <a:bodyPr/>
            <a:lstStyle/>
            <a:p>
              <a:endParaRPr lang="zh-CN" altLang="en-US"/>
            </a:p>
          </p:txBody>
        </p:sp>
        <p:sp>
          <p:nvSpPr>
            <p:cNvPr id="1236" name="未知"/>
            <p:cNvSpPr/>
            <p:nvPr userDrawn="1"/>
          </p:nvSpPr>
          <p:spPr>
            <a:xfrm>
              <a:off x="869" y="369"/>
              <a:ext cx="137" cy="81"/>
            </a:xfrm>
            <a:custGeom>
              <a:avLst/>
              <a:gdLst/>
              <a:ahLst/>
              <a:cxnLst/>
              <a:rect l="0" t="0" r="0" b="0"/>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9525">
              <a:noFill/>
            </a:ln>
          </p:spPr>
          <p:txBody>
            <a:bodyPr/>
            <a:lstStyle/>
            <a:p>
              <a:endParaRPr lang="zh-CN" altLang="en-US"/>
            </a:p>
          </p:txBody>
        </p:sp>
        <p:sp>
          <p:nvSpPr>
            <p:cNvPr id="1237" name="未知"/>
            <p:cNvSpPr/>
            <p:nvPr userDrawn="1"/>
          </p:nvSpPr>
          <p:spPr>
            <a:xfrm>
              <a:off x="864" y="420"/>
              <a:ext cx="177" cy="86"/>
            </a:xfrm>
            <a:custGeom>
              <a:avLst/>
              <a:gdLst/>
              <a:ahLst/>
              <a:cxnLst/>
              <a:rect l="0" t="0" r="0" b="0"/>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9525">
              <a:noFill/>
            </a:ln>
          </p:spPr>
          <p:txBody>
            <a:bodyPr/>
            <a:lstStyle/>
            <a:p>
              <a:endParaRPr lang="zh-CN" altLang="en-US"/>
            </a:p>
          </p:txBody>
        </p:sp>
        <p:sp>
          <p:nvSpPr>
            <p:cNvPr id="1238" name="未知"/>
            <p:cNvSpPr/>
            <p:nvPr userDrawn="1"/>
          </p:nvSpPr>
          <p:spPr>
            <a:xfrm>
              <a:off x="748" y="501"/>
              <a:ext cx="248" cy="60"/>
            </a:xfrm>
            <a:custGeom>
              <a:avLst/>
              <a:gdLst/>
              <a:ahLst/>
              <a:cxnLst/>
              <a:rect l="0" t="0" r="0" b="0"/>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9525">
              <a:noFill/>
            </a:ln>
          </p:spPr>
          <p:txBody>
            <a:bodyPr/>
            <a:lstStyle/>
            <a:p>
              <a:endParaRPr lang="zh-CN" altLang="en-US"/>
            </a:p>
          </p:txBody>
        </p:sp>
        <p:sp>
          <p:nvSpPr>
            <p:cNvPr id="1239" name="未知"/>
            <p:cNvSpPr/>
            <p:nvPr userDrawn="1"/>
          </p:nvSpPr>
          <p:spPr>
            <a:xfrm>
              <a:off x="773" y="556"/>
              <a:ext cx="203" cy="56"/>
            </a:xfrm>
            <a:custGeom>
              <a:avLst/>
              <a:gdLst/>
              <a:ahLst/>
              <a:cxnLst/>
              <a:rect l="0" t="0" r="0" b="0"/>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9525">
              <a:noFill/>
            </a:ln>
          </p:spPr>
          <p:txBody>
            <a:bodyPr/>
            <a:lstStyle/>
            <a:p>
              <a:endParaRPr lang="zh-CN" altLang="en-US"/>
            </a:p>
          </p:txBody>
        </p:sp>
        <p:sp>
          <p:nvSpPr>
            <p:cNvPr id="1240" name="未知"/>
            <p:cNvSpPr/>
            <p:nvPr userDrawn="1"/>
          </p:nvSpPr>
          <p:spPr>
            <a:xfrm>
              <a:off x="763" y="602"/>
              <a:ext cx="207" cy="172"/>
            </a:xfrm>
            <a:custGeom>
              <a:avLst/>
              <a:gdLst/>
              <a:ahLst/>
              <a:cxnLst/>
              <a:rect l="0" t="0" r="0" b="0"/>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9525">
              <a:noFill/>
            </a:ln>
          </p:spPr>
          <p:txBody>
            <a:bodyPr/>
            <a:lstStyle/>
            <a:p>
              <a:endParaRPr lang="zh-CN" altLang="en-US"/>
            </a:p>
          </p:txBody>
        </p:sp>
        <p:sp>
          <p:nvSpPr>
            <p:cNvPr id="1241" name="未知"/>
            <p:cNvSpPr/>
            <p:nvPr userDrawn="1"/>
          </p:nvSpPr>
          <p:spPr>
            <a:xfrm>
              <a:off x="900" y="521"/>
              <a:ext cx="126" cy="318"/>
            </a:xfrm>
            <a:custGeom>
              <a:avLst/>
              <a:gdLst/>
              <a:ahLst/>
              <a:cxnLst/>
              <a:rect l="0" t="0" r="0" b="0"/>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9525">
              <a:noFill/>
            </a:ln>
          </p:spPr>
          <p:txBody>
            <a:bodyPr/>
            <a:lstStyle/>
            <a:p>
              <a:endParaRPr lang="zh-CN" altLang="en-US"/>
            </a:p>
          </p:txBody>
        </p:sp>
      </p:grpSp>
      <p:grpSp>
        <p:nvGrpSpPr>
          <p:cNvPr id="1242" name="组合 1241"/>
          <p:cNvGrpSpPr/>
          <p:nvPr/>
        </p:nvGrpSpPr>
        <p:grpSpPr>
          <a:xfrm>
            <a:off x="381000" y="6121400"/>
            <a:ext cx="533400" cy="492125"/>
            <a:chOff x="0" y="0"/>
            <a:chExt cx="1062" cy="981"/>
          </a:xfrm>
        </p:grpSpPr>
        <p:sp>
          <p:nvSpPr>
            <p:cNvPr id="1243" name="未知"/>
            <p:cNvSpPr/>
            <p:nvPr userDrawn="1"/>
          </p:nvSpPr>
          <p:spPr>
            <a:xfrm>
              <a:off x="25" y="0"/>
              <a:ext cx="207" cy="81"/>
            </a:xfrm>
            <a:custGeom>
              <a:avLst/>
              <a:gdLst/>
              <a:ahLst/>
              <a:cxnLst/>
              <a:rect l="0" t="0" r="0" b="0"/>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9525">
              <a:noFill/>
            </a:ln>
          </p:spPr>
          <p:txBody>
            <a:bodyPr/>
            <a:lstStyle/>
            <a:p>
              <a:endParaRPr lang="zh-CN" altLang="en-US"/>
            </a:p>
          </p:txBody>
        </p:sp>
        <p:sp>
          <p:nvSpPr>
            <p:cNvPr id="1244" name="未知"/>
            <p:cNvSpPr>
              <a:spLocks noEditPoints="1"/>
            </p:cNvSpPr>
            <p:nvPr userDrawn="1"/>
          </p:nvSpPr>
          <p:spPr>
            <a:xfrm>
              <a:off x="0" y="5"/>
              <a:ext cx="1062" cy="976"/>
            </a:xfrm>
            <a:custGeom>
              <a:avLst/>
              <a:gdLst/>
              <a:ahLst/>
              <a:cxnLst/>
              <a:rect l="0" t="0" r="0" b="0"/>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9525">
              <a:noFill/>
            </a:ln>
          </p:spPr>
          <p:txBody>
            <a:bodyPr/>
            <a:lstStyle/>
            <a:p>
              <a:endParaRPr lang="zh-CN" altLang="en-US"/>
            </a:p>
          </p:txBody>
        </p:sp>
        <p:sp>
          <p:nvSpPr>
            <p:cNvPr id="1245" name="未知"/>
            <p:cNvSpPr/>
            <p:nvPr userDrawn="1"/>
          </p:nvSpPr>
          <p:spPr>
            <a:xfrm>
              <a:off x="252" y="470"/>
              <a:ext cx="86" cy="102"/>
            </a:xfrm>
            <a:custGeom>
              <a:avLst/>
              <a:gdLst/>
              <a:ahLst/>
              <a:cxnLst/>
              <a:rect l="0" t="0" r="0" b="0"/>
              <a:pathLst>
                <a:path w="17" h="20">
                  <a:moveTo>
                    <a:pt x="14" y="5"/>
                  </a:moveTo>
                  <a:cubicBezTo>
                    <a:pt x="13" y="0"/>
                    <a:pt x="0" y="8"/>
                    <a:pt x="9" y="20"/>
                  </a:cubicBezTo>
                  <a:cubicBezTo>
                    <a:pt x="9" y="20"/>
                    <a:pt x="17" y="17"/>
                    <a:pt x="14" y="5"/>
                  </a:cubicBezTo>
                  <a:close/>
                </a:path>
              </a:pathLst>
            </a:custGeom>
            <a:solidFill>
              <a:schemeClr val="accent2"/>
            </a:solidFill>
            <a:ln w="9525">
              <a:noFill/>
            </a:ln>
          </p:spPr>
          <p:txBody>
            <a:bodyPr/>
            <a:lstStyle/>
            <a:p>
              <a:endParaRPr lang="zh-CN" altLang="en-US"/>
            </a:p>
          </p:txBody>
        </p:sp>
        <p:sp>
          <p:nvSpPr>
            <p:cNvPr id="1246" name="未知"/>
            <p:cNvSpPr/>
            <p:nvPr userDrawn="1"/>
          </p:nvSpPr>
          <p:spPr>
            <a:xfrm>
              <a:off x="171" y="511"/>
              <a:ext cx="76" cy="136"/>
            </a:xfrm>
            <a:custGeom>
              <a:avLst/>
              <a:gdLst/>
              <a:ahLst/>
              <a:cxnLst/>
              <a:rect l="0" t="0" r="0" b="0"/>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9525">
              <a:noFill/>
            </a:ln>
          </p:spPr>
          <p:txBody>
            <a:bodyPr/>
            <a:lstStyle/>
            <a:p>
              <a:endParaRPr lang="zh-CN" altLang="en-US"/>
            </a:p>
          </p:txBody>
        </p:sp>
        <p:sp>
          <p:nvSpPr>
            <p:cNvPr id="1247" name="未知"/>
            <p:cNvSpPr/>
            <p:nvPr userDrawn="1"/>
          </p:nvSpPr>
          <p:spPr>
            <a:xfrm>
              <a:off x="126" y="238"/>
              <a:ext cx="243" cy="116"/>
            </a:xfrm>
            <a:custGeom>
              <a:avLst/>
              <a:gdLst/>
              <a:ahLst/>
              <a:cxnLst/>
              <a:rect l="0" t="0" r="0" b="0"/>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9525">
              <a:noFill/>
            </a:ln>
          </p:spPr>
          <p:txBody>
            <a:bodyPr/>
            <a:lstStyle/>
            <a:p>
              <a:endParaRPr lang="zh-CN" altLang="en-US"/>
            </a:p>
          </p:txBody>
        </p:sp>
        <p:sp>
          <p:nvSpPr>
            <p:cNvPr id="1248" name="未知"/>
            <p:cNvSpPr/>
            <p:nvPr userDrawn="1"/>
          </p:nvSpPr>
          <p:spPr>
            <a:xfrm>
              <a:off x="404" y="561"/>
              <a:ext cx="177" cy="187"/>
            </a:xfrm>
            <a:custGeom>
              <a:avLst/>
              <a:gdLst/>
              <a:ahLst/>
              <a:cxnLst/>
              <a:rect l="0" t="0" r="0" b="0"/>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9525">
              <a:noFill/>
            </a:ln>
          </p:spPr>
          <p:txBody>
            <a:bodyPr/>
            <a:lstStyle/>
            <a:p>
              <a:endParaRPr lang="zh-CN" altLang="en-US"/>
            </a:p>
          </p:txBody>
        </p:sp>
        <p:sp>
          <p:nvSpPr>
            <p:cNvPr id="1249" name="未知"/>
            <p:cNvSpPr/>
            <p:nvPr userDrawn="1"/>
          </p:nvSpPr>
          <p:spPr>
            <a:xfrm>
              <a:off x="809" y="374"/>
              <a:ext cx="177" cy="36"/>
            </a:xfrm>
            <a:custGeom>
              <a:avLst/>
              <a:gdLst/>
              <a:ahLst/>
              <a:cxnLst/>
              <a:rect l="0" t="0" r="0" b="0"/>
              <a:pathLst>
                <a:path w="35" h="7">
                  <a:moveTo>
                    <a:pt x="5" y="0"/>
                  </a:moveTo>
                  <a:cubicBezTo>
                    <a:pt x="0" y="0"/>
                    <a:pt x="7" y="7"/>
                    <a:pt x="14" y="5"/>
                  </a:cubicBezTo>
                  <a:cubicBezTo>
                    <a:pt x="35" y="1"/>
                    <a:pt x="5" y="0"/>
                    <a:pt x="5" y="0"/>
                  </a:cubicBezTo>
                  <a:close/>
                </a:path>
              </a:pathLst>
            </a:custGeom>
            <a:solidFill>
              <a:schemeClr val="accent2"/>
            </a:solidFill>
            <a:ln w="9525">
              <a:noFill/>
            </a:ln>
          </p:spPr>
          <p:txBody>
            <a:bodyPr/>
            <a:lstStyle/>
            <a:p>
              <a:endParaRPr lang="zh-CN" altLang="en-US"/>
            </a:p>
          </p:txBody>
        </p:sp>
        <p:sp>
          <p:nvSpPr>
            <p:cNvPr id="1250" name="未知"/>
            <p:cNvSpPr/>
            <p:nvPr userDrawn="1"/>
          </p:nvSpPr>
          <p:spPr>
            <a:xfrm>
              <a:off x="869" y="369"/>
              <a:ext cx="137" cy="81"/>
            </a:xfrm>
            <a:custGeom>
              <a:avLst/>
              <a:gdLst/>
              <a:ahLst/>
              <a:cxnLst/>
              <a:rect l="0" t="0" r="0" b="0"/>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9525">
              <a:noFill/>
            </a:ln>
          </p:spPr>
          <p:txBody>
            <a:bodyPr/>
            <a:lstStyle/>
            <a:p>
              <a:endParaRPr lang="zh-CN" altLang="en-US"/>
            </a:p>
          </p:txBody>
        </p:sp>
        <p:sp>
          <p:nvSpPr>
            <p:cNvPr id="1251" name="未知"/>
            <p:cNvSpPr/>
            <p:nvPr userDrawn="1"/>
          </p:nvSpPr>
          <p:spPr>
            <a:xfrm>
              <a:off x="864" y="420"/>
              <a:ext cx="177" cy="86"/>
            </a:xfrm>
            <a:custGeom>
              <a:avLst/>
              <a:gdLst/>
              <a:ahLst/>
              <a:cxnLst/>
              <a:rect l="0" t="0" r="0" b="0"/>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9525">
              <a:noFill/>
            </a:ln>
          </p:spPr>
          <p:txBody>
            <a:bodyPr/>
            <a:lstStyle/>
            <a:p>
              <a:endParaRPr lang="zh-CN" altLang="en-US"/>
            </a:p>
          </p:txBody>
        </p:sp>
        <p:sp>
          <p:nvSpPr>
            <p:cNvPr id="1252" name="未知"/>
            <p:cNvSpPr/>
            <p:nvPr userDrawn="1"/>
          </p:nvSpPr>
          <p:spPr>
            <a:xfrm>
              <a:off x="748" y="501"/>
              <a:ext cx="248" cy="60"/>
            </a:xfrm>
            <a:custGeom>
              <a:avLst/>
              <a:gdLst/>
              <a:ahLst/>
              <a:cxnLst/>
              <a:rect l="0" t="0" r="0" b="0"/>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9525">
              <a:noFill/>
            </a:ln>
          </p:spPr>
          <p:txBody>
            <a:bodyPr/>
            <a:lstStyle/>
            <a:p>
              <a:endParaRPr lang="zh-CN" altLang="en-US"/>
            </a:p>
          </p:txBody>
        </p:sp>
        <p:sp>
          <p:nvSpPr>
            <p:cNvPr id="1253" name="未知"/>
            <p:cNvSpPr/>
            <p:nvPr userDrawn="1"/>
          </p:nvSpPr>
          <p:spPr>
            <a:xfrm>
              <a:off x="773" y="556"/>
              <a:ext cx="203" cy="56"/>
            </a:xfrm>
            <a:custGeom>
              <a:avLst/>
              <a:gdLst/>
              <a:ahLst/>
              <a:cxnLst/>
              <a:rect l="0" t="0" r="0" b="0"/>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9525">
              <a:noFill/>
            </a:ln>
          </p:spPr>
          <p:txBody>
            <a:bodyPr/>
            <a:lstStyle/>
            <a:p>
              <a:endParaRPr lang="zh-CN" altLang="en-US"/>
            </a:p>
          </p:txBody>
        </p:sp>
        <p:sp>
          <p:nvSpPr>
            <p:cNvPr id="1254" name="未知"/>
            <p:cNvSpPr/>
            <p:nvPr userDrawn="1"/>
          </p:nvSpPr>
          <p:spPr>
            <a:xfrm>
              <a:off x="763" y="602"/>
              <a:ext cx="207" cy="172"/>
            </a:xfrm>
            <a:custGeom>
              <a:avLst/>
              <a:gdLst/>
              <a:ahLst/>
              <a:cxnLst/>
              <a:rect l="0" t="0" r="0" b="0"/>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9525">
              <a:noFill/>
            </a:ln>
          </p:spPr>
          <p:txBody>
            <a:bodyPr/>
            <a:lstStyle/>
            <a:p>
              <a:endParaRPr lang="zh-CN" altLang="en-US"/>
            </a:p>
          </p:txBody>
        </p:sp>
        <p:sp>
          <p:nvSpPr>
            <p:cNvPr id="1255" name="未知"/>
            <p:cNvSpPr/>
            <p:nvPr userDrawn="1"/>
          </p:nvSpPr>
          <p:spPr>
            <a:xfrm>
              <a:off x="900" y="521"/>
              <a:ext cx="126" cy="318"/>
            </a:xfrm>
            <a:custGeom>
              <a:avLst/>
              <a:gdLst/>
              <a:ahLst/>
              <a:cxnLst/>
              <a:rect l="0" t="0" r="0" b="0"/>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9525">
              <a:noFill/>
            </a:ln>
          </p:spPr>
          <p:txBody>
            <a:bodyPr/>
            <a:lstStyle/>
            <a:p>
              <a:endParaRPr lang="zh-CN" altLang="en-US"/>
            </a:p>
          </p:txBody>
        </p:sp>
      </p:grpSp>
      <p:sp>
        <p:nvSpPr>
          <p:cNvPr id="1256" name="标题 1255"/>
          <p:cNvSpPr>
            <a:spLocks noGrp="1" noRot="1"/>
          </p:cNvSpPr>
          <p:nvPr>
            <p:ph type="title"/>
          </p:nvPr>
        </p:nvSpPr>
        <p:spPr>
          <a:xfrm>
            <a:off x="298450" y="228600"/>
            <a:ext cx="8540750" cy="1143000"/>
          </a:xfrm>
          <a:prstGeom prst="rect">
            <a:avLst/>
          </a:prstGeom>
          <a:noFill/>
          <a:ln w="9525">
            <a:noFill/>
          </a:ln>
        </p:spPr>
        <p:txBody>
          <a:bodyPr anchor="ctr"/>
          <a:lstStyle/>
          <a:p>
            <a:pPr lvl="0" indent="0"/>
            <a:r>
              <a:rPr lang="zh-CN" altLang="en-US"/>
              <a:t>单击此处编辑母版标题样式</a:t>
            </a:r>
          </a:p>
        </p:txBody>
      </p:sp>
      <p:sp>
        <p:nvSpPr>
          <p:cNvPr id="1257" name="文本占位符 1256"/>
          <p:cNvSpPr>
            <a:spLocks noGrp="1" noRot="1"/>
          </p:cNvSpPr>
          <p:nvPr>
            <p:ph type="body"/>
          </p:nvPr>
        </p:nvSpPr>
        <p:spPr>
          <a:xfrm>
            <a:off x="609600" y="1600200"/>
            <a:ext cx="8153400" cy="4498975"/>
          </a:xfrm>
          <a:prstGeom prst="rect">
            <a:avLst/>
          </a:prstGeom>
          <a:noFill/>
          <a:ln w="9525">
            <a:noFill/>
          </a:ln>
        </p:spPr>
        <p:txBody>
          <a:bodyPr anchor="t"/>
          <a:lstStyle/>
          <a:p>
            <a:pPr lvl="0" indent="-342900"/>
            <a:r>
              <a:rPr lang="zh-CN" altLang="en-US"/>
              <a:t>单击此处编辑母版文本样式</a:t>
            </a:r>
          </a:p>
          <a:p>
            <a:pPr lvl="1" indent="-28575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1258" name="日期占位符 1257"/>
          <p:cNvSpPr>
            <a:spLocks noGrp="1"/>
          </p:cNvSpPr>
          <p:nvPr>
            <p:ph type="dt" sz="half" idx="2"/>
          </p:nvPr>
        </p:nvSpPr>
        <p:spPr>
          <a:xfrm>
            <a:off x="298450" y="6245225"/>
            <a:ext cx="2289175"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259" name="页脚占位符 1258"/>
          <p:cNvSpPr>
            <a:spLocks noGrp="1"/>
          </p:cNvSpPr>
          <p:nvPr>
            <p:ph type="ftr" sz="quarter" idx="3"/>
          </p:nvPr>
        </p:nvSpPr>
        <p:spPr>
          <a:xfrm>
            <a:off x="3121025" y="6245225"/>
            <a:ext cx="28956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260" name="灯片编号占位符 1259"/>
          <p:cNvSpPr>
            <a:spLocks noGrp="1"/>
          </p:cNvSpPr>
          <p:nvPr>
            <p:ph type="sldNum" sz="quarter" idx="4"/>
          </p:nvPr>
        </p:nvSpPr>
        <p:spPr>
          <a:xfrm>
            <a:off x="6550025" y="6245225"/>
            <a:ext cx="2289175"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lr>
          <a:schemeClr val="hlink"/>
        </a:buClr>
        <a:buSzPct val="95000"/>
        <a:buFont typeface="Wingdings" panose="05000000000000000000" pitchFamily="2" charset="2"/>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lr>
          <a:schemeClr val="tx2"/>
        </a:buClr>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lr>
          <a:schemeClr val="tx2"/>
        </a:buClr>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lr>
          <a:schemeClr val="tx2"/>
        </a:buClr>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lr>
          <a:schemeClr val="tx2"/>
        </a:buClr>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lr>
          <a:schemeClr val="tx2"/>
        </a:buClr>
        <a:buFont typeface="Wingdings" panose="05000000000000000000" pitchFamily="2" charset="2"/>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1026" name="组合 1025"/>
          <p:cNvGrpSpPr/>
          <p:nvPr/>
        </p:nvGrpSpPr>
        <p:grpSpPr>
          <a:xfrm>
            <a:off x="566738" y="0"/>
            <a:ext cx="7891462" cy="6821488"/>
            <a:chOff x="0" y="0"/>
            <a:chExt cx="4971" cy="4297"/>
          </a:xfrm>
        </p:grpSpPr>
        <p:sp>
          <p:nvSpPr>
            <p:cNvPr id="1027" name="矩形 1026"/>
            <p:cNvSpPr/>
            <p:nvPr/>
          </p:nvSpPr>
          <p:spPr>
            <a:xfrm>
              <a:off x="35" y="0"/>
              <a:ext cx="21" cy="10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028" name="未知"/>
            <p:cNvSpPr>
              <a:spLocks noEditPoints="1"/>
            </p:cNvSpPr>
            <p:nvPr/>
          </p:nvSpPr>
          <p:spPr>
            <a:xfrm>
              <a:off x="35" y="202"/>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29" name="未知"/>
            <p:cNvSpPr>
              <a:spLocks noEditPoints="1"/>
            </p:cNvSpPr>
            <p:nvPr/>
          </p:nvSpPr>
          <p:spPr>
            <a:xfrm>
              <a:off x="35" y="607"/>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30" name="未知"/>
            <p:cNvSpPr>
              <a:spLocks noEditPoints="1"/>
            </p:cNvSpPr>
            <p:nvPr/>
          </p:nvSpPr>
          <p:spPr>
            <a:xfrm>
              <a:off x="35" y="1011"/>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31" name="未知"/>
            <p:cNvSpPr>
              <a:spLocks noEditPoints="1"/>
            </p:cNvSpPr>
            <p:nvPr/>
          </p:nvSpPr>
          <p:spPr>
            <a:xfrm>
              <a:off x="35" y="1415"/>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32" name="未知"/>
            <p:cNvSpPr>
              <a:spLocks noEditPoints="1"/>
            </p:cNvSpPr>
            <p:nvPr/>
          </p:nvSpPr>
          <p:spPr>
            <a:xfrm>
              <a:off x="35" y="1820"/>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33" name="未知"/>
            <p:cNvSpPr>
              <a:spLocks noEditPoints="1"/>
            </p:cNvSpPr>
            <p:nvPr/>
          </p:nvSpPr>
          <p:spPr>
            <a:xfrm>
              <a:off x="35" y="2224"/>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34" name="未知"/>
            <p:cNvSpPr>
              <a:spLocks noEditPoints="1"/>
            </p:cNvSpPr>
            <p:nvPr/>
          </p:nvSpPr>
          <p:spPr>
            <a:xfrm>
              <a:off x="35" y="2629"/>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35" name="未知"/>
            <p:cNvSpPr>
              <a:spLocks noEditPoints="1"/>
            </p:cNvSpPr>
            <p:nvPr/>
          </p:nvSpPr>
          <p:spPr>
            <a:xfrm>
              <a:off x="35" y="3033"/>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36" name="未知"/>
            <p:cNvSpPr>
              <a:spLocks noEditPoints="1"/>
            </p:cNvSpPr>
            <p:nvPr/>
          </p:nvSpPr>
          <p:spPr>
            <a:xfrm>
              <a:off x="35" y="3438"/>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37" name="未知"/>
            <p:cNvSpPr>
              <a:spLocks noEditPoints="1"/>
            </p:cNvSpPr>
            <p:nvPr/>
          </p:nvSpPr>
          <p:spPr>
            <a:xfrm>
              <a:off x="35" y="3842"/>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38" name="矩形 1037"/>
            <p:cNvSpPr/>
            <p:nvPr/>
          </p:nvSpPr>
          <p:spPr>
            <a:xfrm>
              <a:off x="35" y="4246"/>
              <a:ext cx="21" cy="5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039" name="矩形 1038"/>
            <p:cNvSpPr/>
            <p:nvPr/>
          </p:nvSpPr>
          <p:spPr>
            <a:xfrm>
              <a:off x="480" y="0"/>
              <a:ext cx="21" cy="10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040" name="未知"/>
            <p:cNvSpPr>
              <a:spLocks noEditPoints="1"/>
            </p:cNvSpPr>
            <p:nvPr/>
          </p:nvSpPr>
          <p:spPr>
            <a:xfrm>
              <a:off x="480" y="202"/>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41" name="未知"/>
            <p:cNvSpPr>
              <a:spLocks noEditPoints="1"/>
            </p:cNvSpPr>
            <p:nvPr/>
          </p:nvSpPr>
          <p:spPr>
            <a:xfrm>
              <a:off x="480" y="607"/>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42" name="未知"/>
            <p:cNvSpPr>
              <a:spLocks noEditPoints="1"/>
            </p:cNvSpPr>
            <p:nvPr/>
          </p:nvSpPr>
          <p:spPr>
            <a:xfrm>
              <a:off x="480" y="1011"/>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43" name="未知"/>
            <p:cNvSpPr>
              <a:spLocks noEditPoints="1"/>
            </p:cNvSpPr>
            <p:nvPr/>
          </p:nvSpPr>
          <p:spPr>
            <a:xfrm>
              <a:off x="480" y="1415"/>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44" name="未知"/>
            <p:cNvSpPr>
              <a:spLocks noEditPoints="1"/>
            </p:cNvSpPr>
            <p:nvPr/>
          </p:nvSpPr>
          <p:spPr>
            <a:xfrm>
              <a:off x="480" y="1820"/>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45" name="未知"/>
            <p:cNvSpPr>
              <a:spLocks noEditPoints="1"/>
            </p:cNvSpPr>
            <p:nvPr/>
          </p:nvSpPr>
          <p:spPr>
            <a:xfrm>
              <a:off x="480" y="2224"/>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46" name="未知"/>
            <p:cNvSpPr>
              <a:spLocks noEditPoints="1"/>
            </p:cNvSpPr>
            <p:nvPr/>
          </p:nvSpPr>
          <p:spPr>
            <a:xfrm>
              <a:off x="480" y="2629"/>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47" name="未知"/>
            <p:cNvSpPr>
              <a:spLocks noEditPoints="1"/>
            </p:cNvSpPr>
            <p:nvPr/>
          </p:nvSpPr>
          <p:spPr>
            <a:xfrm>
              <a:off x="480" y="3033"/>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48" name="未知"/>
            <p:cNvSpPr>
              <a:spLocks noEditPoints="1"/>
            </p:cNvSpPr>
            <p:nvPr/>
          </p:nvSpPr>
          <p:spPr>
            <a:xfrm>
              <a:off x="480" y="3438"/>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49" name="未知"/>
            <p:cNvSpPr>
              <a:spLocks noEditPoints="1"/>
            </p:cNvSpPr>
            <p:nvPr/>
          </p:nvSpPr>
          <p:spPr>
            <a:xfrm>
              <a:off x="480" y="3842"/>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50" name="矩形 1049"/>
            <p:cNvSpPr/>
            <p:nvPr/>
          </p:nvSpPr>
          <p:spPr>
            <a:xfrm>
              <a:off x="480" y="4246"/>
              <a:ext cx="21" cy="5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051" name="矩形 1050"/>
            <p:cNvSpPr/>
            <p:nvPr/>
          </p:nvSpPr>
          <p:spPr>
            <a:xfrm>
              <a:off x="930" y="0"/>
              <a:ext cx="21" cy="10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052" name="未知"/>
            <p:cNvSpPr>
              <a:spLocks noEditPoints="1"/>
            </p:cNvSpPr>
            <p:nvPr/>
          </p:nvSpPr>
          <p:spPr>
            <a:xfrm>
              <a:off x="930" y="202"/>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53" name="未知"/>
            <p:cNvSpPr>
              <a:spLocks noEditPoints="1"/>
            </p:cNvSpPr>
            <p:nvPr/>
          </p:nvSpPr>
          <p:spPr>
            <a:xfrm>
              <a:off x="930" y="607"/>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54" name="未知"/>
            <p:cNvSpPr>
              <a:spLocks noEditPoints="1"/>
            </p:cNvSpPr>
            <p:nvPr/>
          </p:nvSpPr>
          <p:spPr>
            <a:xfrm>
              <a:off x="930" y="1011"/>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55" name="未知"/>
            <p:cNvSpPr>
              <a:spLocks noEditPoints="1"/>
            </p:cNvSpPr>
            <p:nvPr/>
          </p:nvSpPr>
          <p:spPr>
            <a:xfrm>
              <a:off x="930" y="1415"/>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56" name="未知"/>
            <p:cNvSpPr>
              <a:spLocks noEditPoints="1"/>
            </p:cNvSpPr>
            <p:nvPr/>
          </p:nvSpPr>
          <p:spPr>
            <a:xfrm>
              <a:off x="930" y="1820"/>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57" name="未知"/>
            <p:cNvSpPr>
              <a:spLocks noEditPoints="1"/>
            </p:cNvSpPr>
            <p:nvPr/>
          </p:nvSpPr>
          <p:spPr>
            <a:xfrm>
              <a:off x="930" y="2224"/>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58" name="未知"/>
            <p:cNvSpPr>
              <a:spLocks noEditPoints="1"/>
            </p:cNvSpPr>
            <p:nvPr/>
          </p:nvSpPr>
          <p:spPr>
            <a:xfrm>
              <a:off x="930" y="2629"/>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59" name="未知"/>
            <p:cNvSpPr>
              <a:spLocks noEditPoints="1"/>
            </p:cNvSpPr>
            <p:nvPr/>
          </p:nvSpPr>
          <p:spPr>
            <a:xfrm>
              <a:off x="930" y="3033"/>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60" name="未知"/>
            <p:cNvSpPr>
              <a:spLocks noEditPoints="1"/>
            </p:cNvSpPr>
            <p:nvPr/>
          </p:nvSpPr>
          <p:spPr>
            <a:xfrm>
              <a:off x="930" y="3438"/>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61" name="未知"/>
            <p:cNvSpPr>
              <a:spLocks noEditPoints="1"/>
            </p:cNvSpPr>
            <p:nvPr/>
          </p:nvSpPr>
          <p:spPr>
            <a:xfrm>
              <a:off x="930" y="3842"/>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62" name="矩形 1061"/>
            <p:cNvSpPr/>
            <p:nvPr/>
          </p:nvSpPr>
          <p:spPr>
            <a:xfrm>
              <a:off x="930" y="4246"/>
              <a:ext cx="21" cy="5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063" name="矩形 1062"/>
            <p:cNvSpPr/>
            <p:nvPr/>
          </p:nvSpPr>
          <p:spPr>
            <a:xfrm>
              <a:off x="1375" y="0"/>
              <a:ext cx="21" cy="10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064" name="未知"/>
            <p:cNvSpPr>
              <a:spLocks noEditPoints="1"/>
            </p:cNvSpPr>
            <p:nvPr/>
          </p:nvSpPr>
          <p:spPr>
            <a:xfrm>
              <a:off x="1375" y="202"/>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65" name="未知"/>
            <p:cNvSpPr>
              <a:spLocks noEditPoints="1"/>
            </p:cNvSpPr>
            <p:nvPr/>
          </p:nvSpPr>
          <p:spPr>
            <a:xfrm>
              <a:off x="1375" y="607"/>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66" name="未知"/>
            <p:cNvSpPr>
              <a:spLocks noEditPoints="1"/>
            </p:cNvSpPr>
            <p:nvPr/>
          </p:nvSpPr>
          <p:spPr>
            <a:xfrm>
              <a:off x="1375" y="1011"/>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67" name="未知"/>
            <p:cNvSpPr>
              <a:spLocks noEditPoints="1"/>
            </p:cNvSpPr>
            <p:nvPr/>
          </p:nvSpPr>
          <p:spPr>
            <a:xfrm>
              <a:off x="1375" y="1415"/>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68" name="未知"/>
            <p:cNvSpPr>
              <a:spLocks noEditPoints="1"/>
            </p:cNvSpPr>
            <p:nvPr/>
          </p:nvSpPr>
          <p:spPr>
            <a:xfrm>
              <a:off x="1375" y="1820"/>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69" name="未知"/>
            <p:cNvSpPr>
              <a:spLocks noEditPoints="1"/>
            </p:cNvSpPr>
            <p:nvPr/>
          </p:nvSpPr>
          <p:spPr>
            <a:xfrm>
              <a:off x="1375" y="2224"/>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70" name="未知"/>
            <p:cNvSpPr>
              <a:spLocks noEditPoints="1"/>
            </p:cNvSpPr>
            <p:nvPr/>
          </p:nvSpPr>
          <p:spPr>
            <a:xfrm>
              <a:off x="1375" y="2629"/>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71" name="未知"/>
            <p:cNvSpPr>
              <a:spLocks noEditPoints="1"/>
            </p:cNvSpPr>
            <p:nvPr/>
          </p:nvSpPr>
          <p:spPr>
            <a:xfrm>
              <a:off x="1375" y="3033"/>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72" name="未知"/>
            <p:cNvSpPr>
              <a:spLocks noEditPoints="1"/>
            </p:cNvSpPr>
            <p:nvPr/>
          </p:nvSpPr>
          <p:spPr>
            <a:xfrm>
              <a:off x="1375" y="3438"/>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73" name="未知"/>
            <p:cNvSpPr>
              <a:spLocks noEditPoints="1"/>
            </p:cNvSpPr>
            <p:nvPr/>
          </p:nvSpPr>
          <p:spPr>
            <a:xfrm>
              <a:off x="1375" y="3842"/>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74" name="矩形 1073"/>
            <p:cNvSpPr/>
            <p:nvPr/>
          </p:nvSpPr>
          <p:spPr>
            <a:xfrm>
              <a:off x="1375" y="4246"/>
              <a:ext cx="21" cy="5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075" name="矩形 1074"/>
            <p:cNvSpPr/>
            <p:nvPr/>
          </p:nvSpPr>
          <p:spPr>
            <a:xfrm>
              <a:off x="1820" y="0"/>
              <a:ext cx="21" cy="10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076" name="未知"/>
            <p:cNvSpPr>
              <a:spLocks noEditPoints="1"/>
            </p:cNvSpPr>
            <p:nvPr/>
          </p:nvSpPr>
          <p:spPr>
            <a:xfrm>
              <a:off x="1820" y="202"/>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77" name="未知"/>
            <p:cNvSpPr>
              <a:spLocks noEditPoints="1"/>
            </p:cNvSpPr>
            <p:nvPr/>
          </p:nvSpPr>
          <p:spPr>
            <a:xfrm>
              <a:off x="1820" y="607"/>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78" name="未知"/>
            <p:cNvSpPr>
              <a:spLocks noEditPoints="1"/>
            </p:cNvSpPr>
            <p:nvPr/>
          </p:nvSpPr>
          <p:spPr>
            <a:xfrm>
              <a:off x="1820" y="1011"/>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79" name="未知"/>
            <p:cNvSpPr>
              <a:spLocks noEditPoints="1"/>
            </p:cNvSpPr>
            <p:nvPr/>
          </p:nvSpPr>
          <p:spPr>
            <a:xfrm>
              <a:off x="1820" y="1415"/>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80" name="未知"/>
            <p:cNvSpPr>
              <a:spLocks noEditPoints="1"/>
            </p:cNvSpPr>
            <p:nvPr/>
          </p:nvSpPr>
          <p:spPr>
            <a:xfrm>
              <a:off x="1820" y="1820"/>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81" name="未知"/>
            <p:cNvSpPr>
              <a:spLocks noEditPoints="1"/>
            </p:cNvSpPr>
            <p:nvPr/>
          </p:nvSpPr>
          <p:spPr>
            <a:xfrm>
              <a:off x="1820" y="2224"/>
              <a:ext cx="21"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82" name="未知"/>
            <p:cNvSpPr>
              <a:spLocks noEditPoints="1"/>
            </p:cNvSpPr>
            <p:nvPr/>
          </p:nvSpPr>
          <p:spPr>
            <a:xfrm>
              <a:off x="1820" y="2629"/>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83" name="未知"/>
            <p:cNvSpPr>
              <a:spLocks noEditPoints="1"/>
            </p:cNvSpPr>
            <p:nvPr/>
          </p:nvSpPr>
          <p:spPr>
            <a:xfrm>
              <a:off x="1820" y="3033"/>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84" name="未知"/>
            <p:cNvSpPr>
              <a:spLocks noEditPoints="1"/>
            </p:cNvSpPr>
            <p:nvPr/>
          </p:nvSpPr>
          <p:spPr>
            <a:xfrm>
              <a:off x="1820" y="3438"/>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85" name="未知"/>
            <p:cNvSpPr>
              <a:spLocks noEditPoints="1"/>
            </p:cNvSpPr>
            <p:nvPr/>
          </p:nvSpPr>
          <p:spPr>
            <a:xfrm>
              <a:off x="1820" y="3842"/>
              <a:ext cx="21"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86" name="矩形 1085"/>
            <p:cNvSpPr/>
            <p:nvPr/>
          </p:nvSpPr>
          <p:spPr>
            <a:xfrm>
              <a:off x="1820" y="4246"/>
              <a:ext cx="21" cy="5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087" name="矩形 1086"/>
            <p:cNvSpPr/>
            <p:nvPr/>
          </p:nvSpPr>
          <p:spPr>
            <a:xfrm>
              <a:off x="2271" y="0"/>
              <a:ext cx="20" cy="10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088" name="未知"/>
            <p:cNvSpPr>
              <a:spLocks noEditPoints="1"/>
            </p:cNvSpPr>
            <p:nvPr/>
          </p:nvSpPr>
          <p:spPr>
            <a:xfrm>
              <a:off x="2271" y="202"/>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89" name="未知"/>
            <p:cNvSpPr>
              <a:spLocks noEditPoints="1"/>
            </p:cNvSpPr>
            <p:nvPr/>
          </p:nvSpPr>
          <p:spPr>
            <a:xfrm>
              <a:off x="2271" y="607"/>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90" name="未知"/>
            <p:cNvSpPr>
              <a:spLocks noEditPoints="1"/>
            </p:cNvSpPr>
            <p:nvPr/>
          </p:nvSpPr>
          <p:spPr>
            <a:xfrm>
              <a:off x="2271" y="1011"/>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91" name="未知"/>
            <p:cNvSpPr>
              <a:spLocks noEditPoints="1"/>
            </p:cNvSpPr>
            <p:nvPr/>
          </p:nvSpPr>
          <p:spPr>
            <a:xfrm>
              <a:off x="2271" y="1415"/>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92" name="未知"/>
            <p:cNvSpPr>
              <a:spLocks noEditPoints="1"/>
            </p:cNvSpPr>
            <p:nvPr/>
          </p:nvSpPr>
          <p:spPr>
            <a:xfrm>
              <a:off x="2271" y="1820"/>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93" name="未知"/>
            <p:cNvSpPr>
              <a:spLocks noEditPoints="1"/>
            </p:cNvSpPr>
            <p:nvPr/>
          </p:nvSpPr>
          <p:spPr>
            <a:xfrm>
              <a:off x="2271" y="2224"/>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94" name="未知"/>
            <p:cNvSpPr>
              <a:spLocks noEditPoints="1"/>
            </p:cNvSpPr>
            <p:nvPr/>
          </p:nvSpPr>
          <p:spPr>
            <a:xfrm>
              <a:off x="2271" y="2629"/>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95" name="未知"/>
            <p:cNvSpPr>
              <a:spLocks noEditPoints="1"/>
            </p:cNvSpPr>
            <p:nvPr/>
          </p:nvSpPr>
          <p:spPr>
            <a:xfrm>
              <a:off x="2271" y="3033"/>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96" name="未知"/>
            <p:cNvSpPr>
              <a:spLocks noEditPoints="1"/>
            </p:cNvSpPr>
            <p:nvPr/>
          </p:nvSpPr>
          <p:spPr>
            <a:xfrm>
              <a:off x="2271" y="3438"/>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97" name="未知"/>
            <p:cNvSpPr>
              <a:spLocks noEditPoints="1"/>
            </p:cNvSpPr>
            <p:nvPr/>
          </p:nvSpPr>
          <p:spPr>
            <a:xfrm>
              <a:off x="2271" y="3842"/>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98" name="矩形 1097"/>
            <p:cNvSpPr/>
            <p:nvPr/>
          </p:nvSpPr>
          <p:spPr>
            <a:xfrm>
              <a:off x="2271" y="4246"/>
              <a:ext cx="20" cy="5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099" name="矩形 1098"/>
            <p:cNvSpPr/>
            <p:nvPr/>
          </p:nvSpPr>
          <p:spPr>
            <a:xfrm>
              <a:off x="2716" y="0"/>
              <a:ext cx="20" cy="10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100" name="未知"/>
            <p:cNvSpPr>
              <a:spLocks noEditPoints="1"/>
            </p:cNvSpPr>
            <p:nvPr/>
          </p:nvSpPr>
          <p:spPr>
            <a:xfrm>
              <a:off x="2716" y="202"/>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01" name="未知"/>
            <p:cNvSpPr>
              <a:spLocks noEditPoints="1"/>
            </p:cNvSpPr>
            <p:nvPr/>
          </p:nvSpPr>
          <p:spPr>
            <a:xfrm>
              <a:off x="2716" y="607"/>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02" name="未知"/>
            <p:cNvSpPr>
              <a:spLocks noEditPoints="1"/>
            </p:cNvSpPr>
            <p:nvPr/>
          </p:nvSpPr>
          <p:spPr>
            <a:xfrm>
              <a:off x="2716" y="1011"/>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03" name="未知"/>
            <p:cNvSpPr>
              <a:spLocks noEditPoints="1"/>
            </p:cNvSpPr>
            <p:nvPr/>
          </p:nvSpPr>
          <p:spPr>
            <a:xfrm>
              <a:off x="2716" y="1415"/>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04" name="未知"/>
            <p:cNvSpPr>
              <a:spLocks noEditPoints="1"/>
            </p:cNvSpPr>
            <p:nvPr/>
          </p:nvSpPr>
          <p:spPr>
            <a:xfrm>
              <a:off x="2716" y="1820"/>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05" name="未知"/>
            <p:cNvSpPr>
              <a:spLocks noEditPoints="1"/>
            </p:cNvSpPr>
            <p:nvPr/>
          </p:nvSpPr>
          <p:spPr>
            <a:xfrm>
              <a:off x="2716" y="2224"/>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06" name="未知"/>
            <p:cNvSpPr>
              <a:spLocks noEditPoints="1"/>
            </p:cNvSpPr>
            <p:nvPr/>
          </p:nvSpPr>
          <p:spPr>
            <a:xfrm>
              <a:off x="2716" y="2629"/>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07" name="未知"/>
            <p:cNvSpPr>
              <a:spLocks noEditPoints="1"/>
            </p:cNvSpPr>
            <p:nvPr/>
          </p:nvSpPr>
          <p:spPr>
            <a:xfrm>
              <a:off x="2716" y="3033"/>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08" name="未知"/>
            <p:cNvSpPr>
              <a:spLocks noEditPoints="1"/>
            </p:cNvSpPr>
            <p:nvPr/>
          </p:nvSpPr>
          <p:spPr>
            <a:xfrm>
              <a:off x="2716" y="3438"/>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09" name="未知"/>
            <p:cNvSpPr>
              <a:spLocks noEditPoints="1"/>
            </p:cNvSpPr>
            <p:nvPr/>
          </p:nvSpPr>
          <p:spPr>
            <a:xfrm>
              <a:off x="2716" y="3842"/>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10" name="矩形 1109"/>
            <p:cNvSpPr/>
            <p:nvPr/>
          </p:nvSpPr>
          <p:spPr>
            <a:xfrm>
              <a:off x="2716" y="4246"/>
              <a:ext cx="20" cy="5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111" name="矩形 1110"/>
            <p:cNvSpPr/>
            <p:nvPr/>
          </p:nvSpPr>
          <p:spPr>
            <a:xfrm>
              <a:off x="3161" y="0"/>
              <a:ext cx="20" cy="10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112" name="未知"/>
            <p:cNvSpPr>
              <a:spLocks noEditPoints="1"/>
            </p:cNvSpPr>
            <p:nvPr/>
          </p:nvSpPr>
          <p:spPr>
            <a:xfrm>
              <a:off x="3161" y="202"/>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13" name="未知"/>
            <p:cNvSpPr>
              <a:spLocks noEditPoints="1"/>
            </p:cNvSpPr>
            <p:nvPr/>
          </p:nvSpPr>
          <p:spPr>
            <a:xfrm>
              <a:off x="3161" y="607"/>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14" name="未知"/>
            <p:cNvSpPr>
              <a:spLocks noEditPoints="1"/>
            </p:cNvSpPr>
            <p:nvPr/>
          </p:nvSpPr>
          <p:spPr>
            <a:xfrm>
              <a:off x="3161" y="1011"/>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15" name="未知"/>
            <p:cNvSpPr>
              <a:spLocks noEditPoints="1"/>
            </p:cNvSpPr>
            <p:nvPr/>
          </p:nvSpPr>
          <p:spPr>
            <a:xfrm>
              <a:off x="3161" y="1415"/>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16" name="未知"/>
            <p:cNvSpPr>
              <a:spLocks noEditPoints="1"/>
            </p:cNvSpPr>
            <p:nvPr/>
          </p:nvSpPr>
          <p:spPr>
            <a:xfrm>
              <a:off x="3161" y="1820"/>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17" name="未知"/>
            <p:cNvSpPr>
              <a:spLocks noEditPoints="1"/>
            </p:cNvSpPr>
            <p:nvPr/>
          </p:nvSpPr>
          <p:spPr>
            <a:xfrm>
              <a:off x="3161" y="2224"/>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18" name="未知"/>
            <p:cNvSpPr>
              <a:spLocks noEditPoints="1"/>
            </p:cNvSpPr>
            <p:nvPr/>
          </p:nvSpPr>
          <p:spPr>
            <a:xfrm>
              <a:off x="3161" y="2629"/>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19" name="未知"/>
            <p:cNvSpPr>
              <a:spLocks noEditPoints="1"/>
            </p:cNvSpPr>
            <p:nvPr/>
          </p:nvSpPr>
          <p:spPr>
            <a:xfrm>
              <a:off x="3161" y="3033"/>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20" name="未知"/>
            <p:cNvSpPr>
              <a:spLocks noEditPoints="1"/>
            </p:cNvSpPr>
            <p:nvPr/>
          </p:nvSpPr>
          <p:spPr>
            <a:xfrm>
              <a:off x="3161" y="3438"/>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21" name="未知"/>
            <p:cNvSpPr>
              <a:spLocks noEditPoints="1"/>
            </p:cNvSpPr>
            <p:nvPr/>
          </p:nvSpPr>
          <p:spPr>
            <a:xfrm>
              <a:off x="3161" y="3842"/>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22" name="矩形 1121"/>
            <p:cNvSpPr/>
            <p:nvPr/>
          </p:nvSpPr>
          <p:spPr>
            <a:xfrm>
              <a:off x="3161" y="4246"/>
              <a:ext cx="20" cy="5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123" name="矩形 1122"/>
            <p:cNvSpPr/>
            <p:nvPr/>
          </p:nvSpPr>
          <p:spPr>
            <a:xfrm>
              <a:off x="3611" y="0"/>
              <a:ext cx="20" cy="10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124" name="未知"/>
            <p:cNvSpPr>
              <a:spLocks noEditPoints="1"/>
            </p:cNvSpPr>
            <p:nvPr/>
          </p:nvSpPr>
          <p:spPr>
            <a:xfrm>
              <a:off x="3611" y="202"/>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25" name="未知"/>
            <p:cNvSpPr>
              <a:spLocks noEditPoints="1"/>
            </p:cNvSpPr>
            <p:nvPr/>
          </p:nvSpPr>
          <p:spPr>
            <a:xfrm>
              <a:off x="3611" y="607"/>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26" name="未知"/>
            <p:cNvSpPr>
              <a:spLocks noEditPoints="1"/>
            </p:cNvSpPr>
            <p:nvPr/>
          </p:nvSpPr>
          <p:spPr>
            <a:xfrm>
              <a:off x="3611" y="1011"/>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27" name="未知"/>
            <p:cNvSpPr>
              <a:spLocks noEditPoints="1"/>
            </p:cNvSpPr>
            <p:nvPr/>
          </p:nvSpPr>
          <p:spPr>
            <a:xfrm>
              <a:off x="3611" y="1415"/>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28" name="未知"/>
            <p:cNvSpPr>
              <a:spLocks noEditPoints="1"/>
            </p:cNvSpPr>
            <p:nvPr/>
          </p:nvSpPr>
          <p:spPr>
            <a:xfrm>
              <a:off x="3611" y="1820"/>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29" name="未知"/>
            <p:cNvSpPr>
              <a:spLocks noEditPoints="1"/>
            </p:cNvSpPr>
            <p:nvPr/>
          </p:nvSpPr>
          <p:spPr>
            <a:xfrm>
              <a:off x="3611" y="2224"/>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30" name="未知"/>
            <p:cNvSpPr>
              <a:spLocks noEditPoints="1"/>
            </p:cNvSpPr>
            <p:nvPr/>
          </p:nvSpPr>
          <p:spPr>
            <a:xfrm>
              <a:off x="3611" y="2629"/>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31" name="未知"/>
            <p:cNvSpPr>
              <a:spLocks noEditPoints="1"/>
            </p:cNvSpPr>
            <p:nvPr/>
          </p:nvSpPr>
          <p:spPr>
            <a:xfrm>
              <a:off x="3611" y="3033"/>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32" name="未知"/>
            <p:cNvSpPr>
              <a:spLocks noEditPoints="1"/>
            </p:cNvSpPr>
            <p:nvPr/>
          </p:nvSpPr>
          <p:spPr>
            <a:xfrm>
              <a:off x="3611" y="3438"/>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33" name="未知"/>
            <p:cNvSpPr>
              <a:spLocks noEditPoints="1"/>
            </p:cNvSpPr>
            <p:nvPr/>
          </p:nvSpPr>
          <p:spPr>
            <a:xfrm>
              <a:off x="3611" y="3842"/>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34" name="矩形 1133"/>
            <p:cNvSpPr/>
            <p:nvPr/>
          </p:nvSpPr>
          <p:spPr>
            <a:xfrm>
              <a:off x="3611" y="4246"/>
              <a:ext cx="20" cy="5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135" name="矩形 1134"/>
            <p:cNvSpPr/>
            <p:nvPr/>
          </p:nvSpPr>
          <p:spPr>
            <a:xfrm>
              <a:off x="4056" y="0"/>
              <a:ext cx="20" cy="10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136" name="未知"/>
            <p:cNvSpPr>
              <a:spLocks noEditPoints="1"/>
            </p:cNvSpPr>
            <p:nvPr/>
          </p:nvSpPr>
          <p:spPr>
            <a:xfrm>
              <a:off x="4056" y="202"/>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37" name="未知"/>
            <p:cNvSpPr>
              <a:spLocks noEditPoints="1"/>
            </p:cNvSpPr>
            <p:nvPr/>
          </p:nvSpPr>
          <p:spPr>
            <a:xfrm>
              <a:off x="4056" y="607"/>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38" name="未知"/>
            <p:cNvSpPr>
              <a:spLocks noEditPoints="1"/>
            </p:cNvSpPr>
            <p:nvPr/>
          </p:nvSpPr>
          <p:spPr>
            <a:xfrm>
              <a:off x="4056" y="1011"/>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39" name="未知"/>
            <p:cNvSpPr>
              <a:spLocks noEditPoints="1"/>
            </p:cNvSpPr>
            <p:nvPr/>
          </p:nvSpPr>
          <p:spPr>
            <a:xfrm>
              <a:off x="4056" y="1415"/>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40" name="未知"/>
            <p:cNvSpPr>
              <a:spLocks noEditPoints="1"/>
            </p:cNvSpPr>
            <p:nvPr/>
          </p:nvSpPr>
          <p:spPr>
            <a:xfrm>
              <a:off x="4056" y="1820"/>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41" name="未知"/>
            <p:cNvSpPr>
              <a:spLocks noEditPoints="1"/>
            </p:cNvSpPr>
            <p:nvPr/>
          </p:nvSpPr>
          <p:spPr>
            <a:xfrm>
              <a:off x="4056" y="2224"/>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42" name="未知"/>
            <p:cNvSpPr>
              <a:spLocks noEditPoints="1"/>
            </p:cNvSpPr>
            <p:nvPr/>
          </p:nvSpPr>
          <p:spPr>
            <a:xfrm>
              <a:off x="4056" y="2629"/>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43" name="未知"/>
            <p:cNvSpPr>
              <a:spLocks noEditPoints="1"/>
            </p:cNvSpPr>
            <p:nvPr/>
          </p:nvSpPr>
          <p:spPr>
            <a:xfrm>
              <a:off x="4056" y="3033"/>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44" name="未知"/>
            <p:cNvSpPr>
              <a:spLocks noEditPoints="1"/>
            </p:cNvSpPr>
            <p:nvPr/>
          </p:nvSpPr>
          <p:spPr>
            <a:xfrm>
              <a:off x="4056" y="3438"/>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45" name="未知"/>
            <p:cNvSpPr>
              <a:spLocks noEditPoints="1"/>
            </p:cNvSpPr>
            <p:nvPr/>
          </p:nvSpPr>
          <p:spPr>
            <a:xfrm>
              <a:off x="4056" y="3842"/>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46" name="矩形 1145"/>
            <p:cNvSpPr/>
            <p:nvPr/>
          </p:nvSpPr>
          <p:spPr>
            <a:xfrm>
              <a:off x="4056" y="4246"/>
              <a:ext cx="20" cy="5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147" name="矩形 1146"/>
            <p:cNvSpPr/>
            <p:nvPr/>
          </p:nvSpPr>
          <p:spPr>
            <a:xfrm>
              <a:off x="4501" y="0"/>
              <a:ext cx="20" cy="10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148" name="未知"/>
            <p:cNvSpPr>
              <a:spLocks noEditPoints="1"/>
            </p:cNvSpPr>
            <p:nvPr/>
          </p:nvSpPr>
          <p:spPr>
            <a:xfrm>
              <a:off x="4501" y="202"/>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49" name="未知"/>
            <p:cNvSpPr>
              <a:spLocks noEditPoints="1"/>
            </p:cNvSpPr>
            <p:nvPr/>
          </p:nvSpPr>
          <p:spPr>
            <a:xfrm>
              <a:off x="4501" y="607"/>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50" name="未知"/>
            <p:cNvSpPr>
              <a:spLocks noEditPoints="1"/>
            </p:cNvSpPr>
            <p:nvPr/>
          </p:nvSpPr>
          <p:spPr>
            <a:xfrm>
              <a:off x="4501" y="1011"/>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51" name="未知"/>
            <p:cNvSpPr>
              <a:spLocks noEditPoints="1"/>
            </p:cNvSpPr>
            <p:nvPr/>
          </p:nvSpPr>
          <p:spPr>
            <a:xfrm>
              <a:off x="4501" y="1415"/>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52" name="未知"/>
            <p:cNvSpPr>
              <a:spLocks noEditPoints="1"/>
            </p:cNvSpPr>
            <p:nvPr/>
          </p:nvSpPr>
          <p:spPr>
            <a:xfrm>
              <a:off x="4501" y="1820"/>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53" name="未知"/>
            <p:cNvSpPr>
              <a:spLocks noEditPoints="1"/>
            </p:cNvSpPr>
            <p:nvPr/>
          </p:nvSpPr>
          <p:spPr>
            <a:xfrm>
              <a:off x="4501" y="2224"/>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54" name="未知"/>
            <p:cNvSpPr>
              <a:spLocks noEditPoints="1"/>
            </p:cNvSpPr>
            <p:nvPr/>
          </p:nvSpPr>
          <p:spPr>
            <a:xfrm>
              <a:off x="4501" y="2629"/>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55" name="未知"/>
            <p:cNvSpPr>
              <a:spLocks noEditPoints="1"/>
            </p:cNvSpPr>
            <p:nvPr/>
          </p:nvSpPr>
          <p:spPr>
            <a:xfrm>
              <a:off x="4501" y="3033"/>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56" name="未知"/>
            <p:cNvSpPr>
              <a:spLocks noEditPoints="1"/>
            </p:cNvSpPr>
            <p:nvPr/>
          </p:nvSpPr>
          <p:spPr>
            <a:xfrm>
              <a:off x="4501" y="3438"/>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57" name="未知"/>
            <p:cNvSpPr>
              <a:spLocks noEditPoints="1"/>
            </p:cNvSpPr>
            <p:nvPr/>
          </p:nvSpPr>
          <p:spPr>
            <a:xfrm>
              <a:off x="4501" y="3842"/>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58" name="矩形 1157"/>
            <p:cNvSpPr/>
            <p:nvPr/>
          </p:nvSpPr>
          <p:spPr>
            <a:xfrm>
              <a:off x="4501" y="4246"/>
              <a:ext cx="20" cy="5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159" name="矩形 1158"/>
            <p:cNvSpPr/>
            <p:nvPr/>
          </p:nvSpPr>
          <p:spPr>
            <a:xfrm>
              <a:off x="4951" y="0"/>
              <a:ext cx="20" cy="10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160" name="未知"/>
            <p:cNvSpPr>
              <a:spLocks noEditPoints="1"/>
            </p:cNvSpPr>
            <p:nvPr/>
          </p:nvSpPr>
          <p:spPr>
            <a:xfrm>
              <a:off x="4951" y="202"/>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61" name="未知"/>
            <p:cNvSpPr>
              <a:spLocks noEditPoints="1"/>
            </p:cNvSpPr>
            <p:nvPr/>
          </p:nvSpPr>
          <p:spPr>
            <a:xfrm>
              <a:off x="4951" y="607"/>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62" name="未知"/>
            <p:cNvSpPr>
              <a:spLocks noEditPoints="1"/>
            </p:cNvSpPr>
            <p:nvPr/>
          </p:nvSpPr>
          <p:spPr>
            <a:xfrm>
              <a:off x="4951" y="1011"/>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63" name="未知"/>
            <p:cNvSpPr>
              <a:spLocks noEditPoints="1"/>
            </p:cNvSpPr>
            <p:nvPr/>
          </p:nvSpPr>
          <p:spPr>
            <a:xfrm>
              <a:off x="4951" y="1415"/>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64" name="未知"/>
            <p:cNvSpPr>
              <a:spLocks noEditPoints="1"/>
            </p:cNvSpPr>
            <p:nvPr/>
          </p:nvSpPr>
          <p:spPr>
            <a:xfrm>
              <a:off x="4951" y="1820"/>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65" name="未知"/>
            <p:cNvSpPr>
              <a:spLocks noEditPoints="1"/>
            </p:cNvSpPr>
            <p:nvPr/>
          </p:nvSpPr>
          <p:spPr>
            <a:xfrm>
              <a:off x="4951" y="2224"/>
              <a:ext cx="20" cy="304"/>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66" name="未知"/>
            <p:cNvSpPr>
              <a:spLocks noEditPoints="1"/>
            </p:cNvSpPr>
            <p:nvPr/>
          </p:nvSpPr>
          <p:spPr>
            <a:xfrm>
              <a:off x="4951" y="2629"/>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67" name="未知"/>
            <p:cNvSpPr>
              <a:spLocks noEditPoints="1"/>
            </p:cNvSpPr>
            <p:nvPr/>
          </p:nvSpPr>
          <p:spPr>
            <a:xfrm>
              <a:off x="4951" y="3033"/>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68" name="未知"/>
            <p:cNvSpPr>
              <a:spLocks noEditPoints="1"/>
            </p:cNvSpPr>
            <p:nvPr/>
          </p:nvSpPr>
          <p:spPr>
            <a:xfrm>
              <a:off x="4951" y="3438"/>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69" name="未知"/>
            <p:cNvSpPr>
              <a:spLocks noEditPoints="1"/>
            </p:cNvSpPr>
            <p:nvPr/>
          </p:nvSpPr>
          <p:spPr>
            <a:xfrm>
              <a:off x="4951" y="3842"/>
              <a:ext cx="20" cy="303"/>
            </a:xfrm>
            <a:custGeom>
              <a:avLst/>
              <a:gdLst/>
              <a:ahLst/>
              <a:cxnLst/>
              <a:rect l="0" t="0" r="0" b="0"/>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70" name="矩形 1169"/>
            <p:cNvSpPr/>
            <p:nvPr/>
          </p:nvSpPr>
          <p:spPr>
            <a:xfrm>
              <a:off x="4951" y="4246"/>
              <a:ext cx="20" cy="5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171" name="未知"/>
            <p:cNvSpPr/>
            <p:nvPr/>
          </p:nvSpPr>
          <p:spPr>
            <a:xfrm>
              <a:off x="0" y="3281"/>
              <a:ext cx="20" cy="10"/>
            </a:xfrm>
            <a:custGeom>
              <a:avLst/>
              <a:gdLst/>
              <a:ahLst/>
              <a:cxnLst/>
              <a:rect l="0" t="0" r="0" b="0"/>
              <a:pathLst>
                <a:path w="4" h="2">
                  <a:moveTo>
                    <a:pt x="0" y="1"/>
                  </a:moveTo>
                  <a:cubicBezTo>
                    <a:pt x="1" y="2"/>
                    <a:pt x="4" y="0"/>
                    <a:pt x="0" y="1"/>
                  </a:cubicBezTo>
                  <a:close/>
                </a:path>
              </a:pathLst>
            </a:custGeom>
            <a:solidFill>
              <a:schemeClr val="bg2">
                <a:alpha val="59999"/>
              </a:schemeClr>
            </a:solidFill>
            <a:ln w="9525">
              <a:noFill/>
            </a:ln>
          </p:spPr>
          <p:txBody>
            <a:bodyPr/>
            <a:lstStyle/>
            <a:p>
              <a:endParaRPr lang="zh-CN" altLang="en-US"/>
            </a:p>
          </p:txBody>
        </p:sp>
      </p:grpSp>
      <p:grpSp>
        <p:nvGrpSpPr>
          <p:cNvPr id="1172" name="组合 1171"/>
          <p:cNvGrpSpPr/>
          <p:nvPr/>
        </p:nvGrpSpPr>
        <p:grpSpPr>
          <a:xfrm>
            <a:off x="1066800" y="3444875"/>
            <a:ext cx="533400" cy="492125"/>
            <a:chOff x="0" y="0"/>
            <a:chExt cx="1062" cy="981"/>
          </a:xfrm>
        </p:grpSpPr>
        <p:sp>
          <p:nvSpPr>
            <p:cNvPr id="1173" name="未知"/>
            <p:cNvSpPr/>
            <p:nvPr userDrawn="1"/>
          </p:nvSpPr>
          <p:spPr>
            <a:xfrm>
              <a:off x="25" y="0"/>
              <a:ext cx="207" cy="81"/>
            </a:xfrm>
            <a:custGeom>
              <a:avLst/>
              <a:gdLst/>
              <a:ahLst/>
              <a:cxnLst/>
              <a:rect l="0" t="0" r="0" b="0"/>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9525">
              <a:noFill/>
            </a:ln>
          </p:spPr>
          <p:txBody>
            <a:bodyPr/>
            <a:lstStyle/>
            <a:p>
              <a:endParaRPr lang="zh-CN" altLang="en-US"/>
            </a:p>
          </p:txBody>
        </p:sp>
        <p:sp>
          <p:nvSpPr>
            <p:cNvPr id="1174" name="未知"/>
            <p:cNvSpPr>
              <a:spLocks noEditPoints="1"/>
            </p:cNvSpPr>
            <p:nvPr userDrawn="1"/>
          </p:nvSpPr>
          <p:spPr>
            <a:xfrm>
              <a:off x="0" y="5"/>
              <a:ext cx="1062" cy="976"/>
            </a:xfrm>
            <a:custGeom>
              <a:avLst/>
              <a:gdLst/>
              <a:ahLst/>
              <a:cxnLst/>
              <a:rect l="0" t="0" r="0" b="0"/>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9525">
              <a:noFill/>
            </a:ln>
          </p:spPr>
          <p:txBody>
            <a:bodyPr/>
            <a:lstStyle/>
            <a:p>
              <a:endParaRPr lang="zh-CN" altLang="en-US"/>
            </a:p>
          </p:txBody>
        </p:sp>
        <p:sp>
          <p:nvSpPr>
            <p:cNvPr id="1175" name="未知"/>
            <p:cNvSpPr/>
            <p:nvPr userDrawn="1"/>
          </p:nvSpPr>
          <p:spPr>
            <a:xfrm>
              <a:off x="252" y="470"/>
              <a:ext cx="86" cy="102"/>
            </a:xfrm>
            <a:custGeom>
              <a:avLst/>
              <a:gdLst/>
              <a:ahLst/>
              <a:cxnLst/>
              <a:rect l="0" t="0" r="0" b="0"/>
              <a:pathLst>
                <a:path w="17" h="20">
                  <a:moveTo>
                    <a:pt x="14" y="5"/>
                  </a:moveTo>
                  <a:cubicBezTo>
                    <a:pt x="13" y="0"/>
                    <a:pt x="0" y="8"/>
                    <a:pt x="9" y="20"/>
                  </a:cubicBezTo>
                  <a:cubicBezTo>
                    <a:pt x="9" y="20"/>
                    <a:pt x="17" y="17"/>
                    <a:pt x="14" y="5"/>
                  </a:cubicBezTo>
                  <a:close/>
                </a:path>
              </a:pathLst>
            </a:custGeom>
            <a:solidFill>
              <a:schemeClr val="accent2"/>
            </a:solidFill>
            <a:ln w="9525">
              <a:noFill/>
            </a:ln>
          </p:spPr>
          <p:txBody>
            <a:bodyPr/>
            <a:lstStyle/>
            <a:p>
              <a:endParaRPr lang="zh-CN" altLang="en-US"/>
            </a:p>
          </p:txBody>
        </p:sp>
        <p:sp>
          <p:nvSpPr>
            <p:cNvPr id="1176" name="未知"/>
            <p:cNvSpPr/>
            <p:nvPr userDrawn="1"/>
          </p:nvSpPr>
          <p:spPr>
            <a:xfrm>
              <a:off x="171" y="511"/>
              <a:ext cx="76" cy="136"/>
            </a:xfrm>
            <a:custGeom>
              <a:avLst/>
              <a:gdLst/>
              <a:ahLst/>
              <a:cxnLst/>
              <a:rect l="0" t="0" r="0" b="0"/>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9525">
              <a:noFill/>
            </a:ln>
          </p:spPr>
          <p:txBody>
            <a:bodyPr/>
            <a:lstStyle/>
            <a:p>
              <a:endParaRPr lang="zh-CN" altLang="en-US"/>
            </a:p>
          </p:txBody>
        </p:sp>
        <p:sp>
          <p:nvSpPr>
            <p:cNvPr id="1177" name="未知"/>
            <p:cNvSpPr/>
            <p:nvPr userDrawn="1"/>
          </p:nvSpPr>
          <p:spPr>
            <a:xfrm>
              <a:off x="126" y="238"/>
              <a:ext cx="243" cy="116"/>
            </a:xfrm>
            <a:custGeom>
              <a:avLst/>
              <a:gdLst/>
              <a:ahLst/>
              <a:cxnLst/>
              <a:rect l="0" t="0" r="0" b="0"/>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9525">
              <a:noFill/>
            </a:ln>
          </p:spPr>
          <p:txBody>
            <a:bodyPr/>
            <a:lstStyle/>
            <a:p>
              <a:endParaRPr lang="zh-CN" altLang="en-US"/>
            </a:p>
          </p:txBody>
        </p:sp>
        <p:sp>
          <p:nvSpPr>
            <p:cNvPr id="1178" name="未知"/>
            <p:cNvSpPr/>
            <p:nvPr userDrawn="1"/>
          </p:nvSpPr>
          <p:spPr>
            <a:xfrm>
              <a:off x="404" y="561"/>
              <a:ext cx="177" cy="187"/>
            </a:xfrm>
            <a:custGeom>
              <a:avLst/>
              <a:gdLst/>
              <a:ahLst/>
              <a:cxnLst/>
              <a:rect l="0" t="0" r="0" b="0"/>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9525">
              <a:noFill/>
            </a:ln>
          </p:spPr>
          <p:txBody>
            <a:bodyPr/>
            <a:lstStyle/>
            <a:p>
              <a:endParaRPr lang="zh-CN" altLang="en-US"/>
            </a:p>
          </p:txBody>
        </p:sp>
        <p:sp>
          <p:nvSpPr>
            <p:cNvPr id="1179" name="未知"/>
            <p:cNvSpPr/>
            <p:nvPr userDrawn="1"/>
          </p:nvSpPr>
          <p:spPr>
            <a:xfrm>
              <a:off x="809" y="374"/>
              <a:ext cx="177" cy="36"/>
            </a:xfrm>
            <a:custGeom>
              <a:avLst/>
              <a:gdLst/>
              <a:ahLst/>
              <a:cxnLst/>
              <a:rect l="0" t="0" r="0" b="0"/>
              <a:pathLst>
                <a:path w="35" h="7">
                  <a:moveTo>
                    <a:pt x="5" y="0"/>
                  </a:moveTo>
                  <a:cubicBezTo>
                    <a:pt x="0" y="0"/>
                    <a:pt x="7" y="7"/>
                    <a:pt x="14" y="5"/>
                  </a:cubicBezTo>
                  <a:cubicBezTo>
                    <a:pt x="35" y="1"/>
                    <a:pt x="5" y="0"/>
                    <a:pt x="5" y="0"/>
                  </a:cubicBezTo>
                  <a:close/>
                </a:path>
              </a:pathLst>
            </a:custGeom>
            <a:solidFill>
              <a:schemeClr val="accent2"/>
            </a:solidFill>
            <a:ln w="9525">
              <a:noFill/>
            </a:ln>
          </p:spPr>
          <p:txBody>
            <a:bodyPr/>
            <a:lstStyle/>
            <a:p>
              <a:endParaRPr lang="zh-CN" altLang="en-US"/>
            </a:p>
          </p:txBody>
        </p:sp>
        <p:sp>
          <p:nvSpPr>
            <p:cNvPr id="1180" name="未知"/>
            <p:cNvSpPr/>
            <p:nvPr userDrawn="1"/>
          </p:nvSpPr>
          <p:spPr>
            <a:xfrm>
              <a:off x="869" y="369"/>
              <a:ext cx="137" cy="81"/>
            </a:xfrm>
            <a:custGeom>
              <a:avLst/>
              <a:gdLst/>
              <a:ahLst/>
              <a:cxnLst/>
              <a:rect l="0" t="0" r="0" b="0"/>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9525">
              <a:noFill/>
            </a:ln>
          </p:spPr>
          <p:txBody>
            <a:bodyPr/>
            <a:lstStyle/>
            <a:p>
              <a:endParaRPr lang="zh-CN" altLang="en-US"/>
            </a:p>
          </p:txBody>
        </p:sp>
        <p:sp>
          <p:nvSpPr>
            <p:cNvPr id="1181" name="未知"/>
            <p:cNvSpPr/>
            <p:nvPr userDrawn="1"/>
          </p:nvSpPr>
          <p:spPr>
            <a:xfrm>
              <a:off x="864" y="420"/>
              <a:ext cx="177" cy="86"/>
            </a:xfrm>
            <a:custGeom>
              <a:avLst/>
              <a:gdLst/>
              <a:ahLst/>
              <a:cxnLst/>
              <a:rect l="0" t="0" r="0" b="0"/>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9525">
              <a:noFill/>
            </a:ln>
          </p:spPr>
          <p:txBody>
            <a:bodyPr/>
            <a:lstStyle/>
            <a:p>
              <a:endParaRPr lang="zh-CN" altLang="en-US"/>
            </a:p>
          </p:txBody>
        </p:sp>
        <p:sp>
          <p:nvSpPr>
            <p:cNvPr id="1182" name="未知"/>
            <p:cNvSpPr/>
            <p:nvPr userDrawn="1"/>
          </p:nvSpPr>
          <p:spPr>
            <a:xfrm>
              <a:off x="748" y="501"/>
              <a:ext cx="248" cy="60"/>
            </a:xfrm>
            <a:custGeom>
              <a:avLst/>
              <a:gdLst/>
              <a:ahLst/>
              <a:cxnLst/>
              <a:rect l="0" t="0" r="0" b="0"/>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9525">
              <a:noFill/>
            </a:ln>
          </p:spPr>
          <p:txBody>
            <a:bodyPr/>
            <a:lstStyle/>
            <a:p>
              <a:endParaRPr lang="zh-CN" altLang="en-US"/>
            </a:p>
          </p:txBody>
        </p:sp>
        <p:sp>
          <p:nvSpPr>
            <p:cNvPr id="1183" name="未知"/>
            <p:cNvSpPr/>
            <p:nvPr userDrawn="1"/>
          </p:nvSpPr>
          <p:spPr>
            <a:xfrm>
              <a:off x="773" y="556"/>
              <a:ext cx="203" cy="56"/>
            </a:xfrm>
            <a:custGeom>
              <a:avLst/>
              <a:gdLst/>
              <a:ahLst/>
              <a:cxnLst/>
              <a:rect l="0" t="0" r="0" b="0"/>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9525">
              <a:noFill/>
            </a:ln>
          </p:spPr>
          <p:txBody>
            <a:bodyPr/>
            <a:lstStyle/>
            <a:p>
              <a:endParaRPr lang="zh-CN" altLang="en-US"/>
            </a:p>
          </p:txBody>
        </p:sp>
        <p:sp>
          <p:nvSpPr>
            <p:cNvPr id="1184" name="未知"/>
            <p:cNvSpPr/>
            <p:nvPr userDrawn="1"/>
          </p:nvSpPr>
          <p:spPr>
            <a:xfrm>
              <a:off x="763" y="602"/>
              <a:ext cx="207" cy="172"/>
            </a:xfrm>
            <a:custGeom>
              <a:avLst/>
              <a:gdLst/>
              <a:ahLst/>
              <a:cxnLst/>
              <a:rect l="0" t="0" r="0" b="0"/>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9525">
              <a:noFill/>
            </a:ln>
          </p:spPr>
          <p:txBody>
            <a:bodyPr/>
            <a:lstStyle/>
            <a:p>
              <a:endParaRPr lang="zh-CN" altLang="en-US"/>
            </a:p>
          </p:txBody>
        </p:sp>
        <p:sp>
          <p:nvSpPr>
            <p:cNvPr id="1185" name="未知"/>
            <p:cNvSpPr/>
            <p:nvPr userDrawn="1"/>
          </p:nvSpPr>
          <p:spPr>
            <a:xfrm>
              <a:off x="900" y="521"/>
              <a:ext cx="126" cy="318"/>
            </a:xfrm>
            <a:custGeom>
              <a:avLst/>
              <a:gdLst/>
              <a:ahLst/>
              <a:cxnLst/>
              <a:rect l="0" t="0" r="0" b="0"/>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9525">
              <a:noFill/>
            </a:ln>
          </p:spPr>
          <p:txBody>
            <a:bodyPr/>
            <a:lstStyle/>
            <a:p>
              <a:endParaRPr lang="zh-CN" altLang="en-US"/>
            </a:p>
          </p:txBody>
        </p:sp>
      </p:grpSp>
      <p:grpSp>
        <p:nvGrpSpPr>
          <p:cNvPr id="1186" name="组合 1185"/>
          <p:cNvGrpSpPr/>
          <p:nvPr/>
        </p:nvGrpSpPr>
        <p:grpSpPr>
          <a:xfrm>
            <a:off x="1066800" y="4552950"/>
            <a:ext cx="533400" cy="492125"/>
            <a:chOff x="0" y="0"/>
            <a:chExt cx="1062" cy="981"/>
          </a:xfrm>
        </p:grpSpPr>
        <p:sp>
          <p:nvSpPr>
            <p:cNvPr id="1187" name="未知"/>
            <p:cNvSpPr/>
            <p:nvPr userDrawn="1"/>
          </p:nvSpPr>
          <p:spPr>
            <a:xfrm>
              <a:off x="25" y="0"/>
              <a:ext cx="207" cy="81"/>
            </a:xfrm>
            <a:custGeom>
              <a:avLst/>
              <a:gdLst/>
              <a:ahLst/>
              <a:cxnLst/>
              <a:rect l="0" t="0" r="0" b="0"/>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9525">
              <a:noFill/>
            </a:ln>
          </p:spPr>
          <p:txBody>
            <a:bodyPr/>
            <a:lstStyle/>
            <a:p>
              <a:endParaRPr lang="zh-CN" altLang="en-US"/>
            </a:p>
          </p:txBody>
        </p:sp>
        <p:sp>
          <p:nvSpPr>
            <p:cNvPr id="1188" name="未知"/>
            <p:cNvSpPr>
              <a:spLocks noEditPoints="1"/>
            </p:cNvSpPr>
            <p:nvPr userDrawn="1"/>
          </p:nvSpPr>
          <p:spPr>
            <a:xfrm>
              <a:off x="0" y="5"/>
              <a:ext cx="1062" cy="976"/>
            </a:xfrm>
            <a:custGeom>
              <a:avLst/>
              <a:gdLst/>
              <a:ahLst/>
              <a:cxnLst/>
              <a:rect l="0" t="0" r="0" b="0"/>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9525">
              <a:noFill/>
            </a:ln>
          </p:spPr>
          <p:txBody>
            <a:bodyPr/>
            <a:lstStyle/>
            <a:p>
              <a:endParaRPr lang="zh-CN" altLang="en-US"/>
            </a:p>
          </p:txBody>
        </p:sp>
        <p:sp>
          <p:nvSpPr>
            <p:cNvPr id="1189" name="未知"/>
            <p:cNvSpPr/>
            <p:nvPr userDrawn="1"/>
          </p:nvSpPr>
          <p:spPr>
            <a:xfrm>
              <a:off x="252" y="470"/>
              <a:ext cx="86" cy="102"/>
            </a:xfrm>
            <a:custGeom>
              <a:avLst/>
              <a:gdLst/>
              <a:ahLst/>
              <a:cxnLst/>
              <a:rect l="0" t="0" r="0" b="0"/>
              <a:pathLst>
                <a:path w="17" h="20">
                  <a:moveTo>
                    <a:pt x="14" y="5"/>
                  </a:moveTo>
                  <a:cubicBezTo>
                    <a:pt x="13" y="0"/>
                    <a:pt x="0" y="8"/>
                    <a:pt x="9" y="20"/>
                  </a:cubicBezTo>
                  <a:cubicBezTo>
                    <a:pt x="9" y="20"/>
                    <a:pt x="17" y="17"/>
                    <a:pt x="14" y="5"/>
                  </a:cubicBezTo>
                  <a:close/>
                </a:path>
              </a:pathLst>
            </a:custGeom>
            <a:solidFill>
              <a:schemeClr val="accent2"/>
            </a:solidFill>
            <a:ln w="9525">
              <a:noFill/>
            </a:ln>
          </p:spPr>
          <p:txBody>
            <a:bodyPr/>
            <a:lstStyle/>
            <a:p>
              <a:endParaRPr lang="zh-CN" altLang="en-US"/>
            </a:p>
          </p:txBody>
        </p:sp>
        <p:sp>
          <p:nvSpPr>
            <p:cNvPr id="1190" name="未知"/>
            <p:cNvSpPr/>
            <p:nvPr userDrawn="1"/>
          </p:nvSpPr>
          <p:spPr>
            <a:xfrm>
              <a:off x="171" y="511"/>
              <a:ext cx="76" cy="136"/>
            </a:xfrm>
            <a:custGeom>
              <a:avLst/>
              <a:gdLst/>
              <a:ahLst/>
              <a:cxnLst/>
              <a:rect l="0" t="0" r="0" b="0"/>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9525">
              <a:noFill/>
            </a:ln>
          </p:spPr>
          <p:txBody>
            <a:bodyPr/>
            <a:lstStyle/>
            <a:p>
              <a:endParaRPr lang="zh-CN" altLang="en-US"/>
            </a:p>
          </p:txBody>
        </p:sp>
        <p:sp>
          <p:nvSpPr>
            <p:cNvPr id="1191" name="未知"/>
            <p:cNvSpPr/>
            <p:nvPr userDrawn="1"/>
          </p:nvSpPr>
          <p:spPr>
            <a:xfrm>
              <a:off x="126" y="238"/>
              <a:ext cx="243" cy="116"/>
            </a:xfrm>
            <a:custGeom>
              <a:avLst/>
              <a:gdLst/>
              <a:ahLst/>
              <a:cxnLst/>
              <a:rect l="0" t="0" r="0" b="0"/>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9525">
              <a:noFill/>
            </a:ln>
          </p:spPr>
          <p:txBody>
            <a:bodyPr/>
            <a:lstStyle/>
            <a:p>
              <a:endParaRPr lang="zh-CN" altLang="en-US"/>
            </a:p>
          </p:txBody>
        </p:sp>
        <p:sp>
          <p:nvSpPr>
            <p:cNvPr id="1192" name="未知"/>
            <p:cNvSpPr/>
            <p:nvPr userDrawn="1"/>
          </p:nvSpPr>
          <p:spPr>
            <a:xfrm>
              <a:off x="404" y="561"/>
              <a:ext cx="177" cy="187"/>
            </a:xfrm>
            <a:custGeom>
              <a:avLst/>
              <a:gdLst/>
              <a:ahLst/>
              <a:cxnLst/>
              <a:rect l="0" t="0" r="0" b="0"/>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9525">
              <a:noFill/>
            </a:ln>
          </p:spPr>
          <p:txBody>
            <a:bodyPr/>
            <a:lstStyle/>
            <a:p>
              <a:endParaRPr lang="zh-CN" altLang="en-US"/>
            </a:p>
          </p:txBody>
        </p:sp>
        <p:sp>
          <p:nvSpPr>
            <p:cNvPr id="1193" name="未知"/>
            <p:cNvSpPr/>
            <p:nvPr userDrawn="1"/>
          </p:nvSpPr>
          <p:spPr>
            <a:xfrm>
              <a:off x="809" y="374"/>
              <a:ext cx="177" cy="36"/>
            </a:xfrm>
            <a:custGeom>
              <a:avLst/>
              <a:gdLst/>
              <a:ahLst/>
              <a:cxnLst/>
              <a:rect l="0" t="0" r="0" b="0"/>
              <a:pathLst>
                <a:path w="35" h="7">
                  <a:moveTo>
                    <a:pt x="5" y="0"/>
                  </a:moveTo>
                  <a:cubicBezTo>
                    <a:pt x="0" y="0"/>
                    <a:pt x="7" y="7"/>
                    <a:pt x="14" y="5"/>
                  </a:cubicBezTo>
                  <a:cubicBezTo>
                    <a:pt x="35" y="1"/>
                    <a:pt x="5" y="0"/>
                    <a:pt x="5" y="0"/>
                  </a:cubicBezTo>
                  <a:close/>
                </a:path>
              </a:pathLst>
            </a:custGeom>
            <a:solidFill>
              <a:schemeClr val="accent2"/>
            </a:solidFill>
            <a:ln w="9525">
              <a:noFill/>
            </a:ln>
          </p:spPr>
          <p:txBody>
            <a:bodyPr/>
            <a:lstStyle/>
            <a:p>
              <a:endParaRPr lang="zh-CN" altLang="en-US"/>
            </a:p>
          </p:txBody>
        </p:sp>
        <p:sp>
          <p:nvSpPr>
            <p:cNvPr id="1194" name="未知"/>
            <p:cNvSpPr/>
            <p:nvPr userDrawn="1"/>
          </p:nvSpPr>
          <p:spPr>
            <a:xfrm>
              <a:off x="869" y="369"/>
              <a:ext cx="137" cy="81"/>
            </a:xfrm>
            <a:custGeom>
              <a:avLst/>
              <a:gdLst/>
              <a:ahLst/>
              <a:cxnLst/>
              <a:rect l="0" t="0" r="0" b="0"/>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9525">
              <a:noFill/>
            </a:ln>
          </p:spPr>
          <p:txBody>
            <a:bodyPr/>
            <a:lstStyle/>
            <a:p>
              <a:endParaRPr lang="zh-CN" altLang="en-US"/>
            </a:p>
          </p:txBody>
        </p:sp>
        <p:sp>
          <p:nvSpPr>
            <p:cNvPr id="1195" name="未知"/>
            <p:cNvSpPr/>
            <p:nvPr userDrawn="1"/>
          </p:nvSpPr>
          <p:spPr>
            <a:xfrm>
              <a:off x="864" y="420"/>
              <a:ext cx="177" cy="86"/>
            </a:xfrm>
            <a:custGeom>
              <a:avLst/>
              <a:gdLst/>
              <a:ahLst/>
              <a:cxnLst/>
              <a:rect l="0" t="0" r="0" b="0"/>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9525">
              <a:noFill/>
            </a:ln>
          </p:spPr>
          <p:txBody>
            <a:bodyPr/>
            <a:lstStyle/>
            <a:p>
              <a:endParaRPr lang="zh-CN" altLang="en-US"/>
            </a:p>
          </p:txBody>
        </p:sp>
        <p:sp>
          <p:nvSpPr>
            <p:cNvPr id="1196" name="未知"/>
            <p:cNvSpPr/>
            <p:nvPr userDrawn="1"/>
          </p:nvSpPr>
          <p:spPr>
            <a:xfrm>
              <a:off x="748" y="501"/>
              <a:ext cx="248" cy="60"/>
            </a:xfrm>
            <a:custGeom>
              <a:avLst/>
              <a:gdLst/>
              <a:ahLst/>
              <a:cxnLst/>
              <a:rect l="0" t="0" r="0" b="0"/>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9525">
              <a:noFill/>
            </a:ln>
          </p:spPr>
          <p:txBody>
            <a:bodyPr/>
            <a:lstStyle/>
            <a:p>
              <a:endParaRPr lang="zh-CN" altLang="en-US"/>
            </a:p>
          </p:txBody>
        </p:sp>
        <p:sp>
          <p:nvSpPr>
            <p:cNvPr id="1197" name="未知"/>
            <p:cNvSpPr/>
            <p:nvPr userDrawn="1"/>
          </p:nvSpPr>
          <p:spPr>
            <a:xfrm>
              <a:off x="773" y="556"/>
              <a:ext cx="203" cy="56"/>
            </a:xfrm>
            <a:custGeom>
              <a:avLst/>
              <a:gdLst/>
              <a:ahLst/>
              <a:cxnLst/>
              <a:rect l="0" t="0" r="0" b="0"/>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9525">
              <a:noFill/>
            </a:ln>
          </p:spPr>
          <p:txBody>
            <a:bodyPr/>
            <a:lstStyle/>
            <a:p>
              <a:endParaRPr lang="zh-CN" altLang="en-US"/>
            </a:p>
          </p:txBody>
        </p:sp>
        <p:sp>
          <p:nvSpPr>
            <p:cNvPr id="1198" name="未知"/>
            <p:cNvSpPr/>
            <p:nvPr userDrawn="1"/>
          </p:nvSpPr>
          <p:spPr>
            <a:xfrm>
              <a:off x="763" y="602"/>
              <a:ext cx="207" cy="172"/>
            </a:xfrm>
            <a:custGeom>
              <a:avLst/>
              <a:gdLst/>
              <a:ahLst/>
              <a:cxnLst/>
              <a:rect l="0" t="0" r="0" b="0"/>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9525">
              <a:noFill/>
            </a:ln>
          </p:spPr>
          <p:txBody>
            <a:bodyPr/>
            <a:lstStyle/>
            <a:p>
              <a:endParaRPr lang="zh-CN" altLang="en-US"/>
            </a:p>
          </p:txBody>
        </p:sp>
        <p:sp>
          <p:nvSpPr>
            <p:cNvPr id="1199" name="未知"/>
            <p:cNvSpPr/>
            <p:nvPr userDrawn="1"/>
          </p:nvSpPr>
          <p:spPr>
            <a:xfrm>
              <a:off x="900" y="521"/>
              <a:ext cx="126" cy="318"/>
            </a:xfrm>
            <a:custGeom>
              <a:avLst/>
              <a:gdLst/>
              <a:ahLst/>
              <a:cxnLst/>
              <a:rect l="0" t="0" r="0" b="0"/>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9525">
              <a:noFill/>
            </a:ln>
          </p:spPr>
          <p:txBody>
            <a:bodyPr/>
            <a:lstStyle/>
            <a:p>
              <a:endParaRPr lang="zh-CN" altLang="en-US"/>
            </a:p>
          </p:txBody>
        </p:sp>
      </p:grpSp>
      <p:grpSp>
        <p:nvGrpSpPr>
          <p:cNvPr id="1200" name="组合 1199"/>
          <p:cNvGrpSpPr/>
          <p:nvPr/>
        </p:nvGrpSpPr>
        <p:grpSpPr>
          <a:xfrm>
            <a:off x="1066800" y="5562600"/>
            <a:ext cx="533400" cy="492125"/>
            <a:chOff x="0" y="0"/>
            <a:chExt cx="1062" cy="981"/>
          </a:xfrm>
        </p:grpSpPr>
        <p:sp>
          <p:nvSpPr>
            <p:cNvPr id="1201" name="未知"/>
            <p:cNvSpPr/>
            <p:nvPr userDrawn="1"/>
          </p:nvSpPr>
          <p:spPr>
            <a:xfrm>
              <a:off x="25" y="0"/>
              <a:ext cx="207" cy="81"/>
            </a:xfrm>
            <a:custGeom>
              <a:avLst/>
              <a:gdLst/>
              <a:ahLst/>
              <a:cxnLst/>
              <a:rect l="0" t="0" r="0" b="0"/>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9525">
              <a:noFill/>
            </a:ln>
          </p:spPr>
          <p:txBody>
            <a:bodyPr/>
            <a:lstStyle/>
            <a:p>
              <a:endParaRPr lang="zh-CN" altLang="en-US"/>
            </a:p>
          </p:txBody>
        </p:sp>
        <p:sp>
          <p:nvSpPr>
            <p:cNvPr id="1202" name="未知"/>
            <p:cNvSpPr>
              <a:spLocks noEditPoints="1"/>
            </p:cNvSpPr>
            <p:nvPr userDrawn="1"/>
          </p:nvSpPr>
          <p:spPr>
            <a:xfrm>
              <a:off x="0" y="5"/>
              <a:ext cx="1062" cy="976"/>
            </a:xfrm>
            <a:custGeom>
              <a:avLst/>
              <a:gdLst/>
              <a:ahLst/>
              <a:cxnLst/>
              <a:rect l="0" t="0" r="0" b="0"/>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9525">
              <a:noFill/>
            </a:ln>
          </p:spPr>
          <p:txBody>
            <a:bodyPr/>
            <a:lstStyle/>
            <a:p>
              <a:endParaRPr lang="zh-CN" altLang="en-US"/>
            </a:p>
          </p:txBody>
        </p:sp>
        <p:sp>
          <p:nvSpPr>
            <p:cNvPr id="1203" name="未知"/>
            <p:cNvSpPr/>
            <p:nvPr userDrawn="1"/>
          </p:nvSpPr>
          <p:spPr>
            <a:xfrm>
              <a:off x="252" y="470"/>
              <a:ext cx="86" cy="102"/>
            </a:xfrm>
            <a:custGeom>
              <a:avLst/>
              <a:gdLst/>
              <a:ahLst/>
              <a:cxnLst/>
              <a:rect l="0" t="0" r="0" b="0"/>
              <a:pathLst>
                <a:path w="17" h="20">
                  <a:moveTo>
                    <a:pt x="14" y="5"/>
                  </a:moveTo>
                  <a:cubicBezTo>
                    <a:pt x="13" y="0"/>
                    <a:pt x="0" y="8"/>
                    <a:pt x="9" y="20"/>
                  </a:cubicBezTo>
                  <a:cubicBezTo>
                    <a:pt x="9" y="20"/>
                    <a:pt x="17" y="17"/>
                    <a:pt x="14" y="5"/>
                  </a:cubicBezTo>
                  <a:close/>
                </a:path>
              </a:pathLst>
            </a:custGeom>
            <a:solidFill>
              <a:schemeClr val="accent2"/>
            </a:solidFill>
            <a:ln w="9525">
              <a:noFill/>
            </a:ln>
          </p:spPr>
          <p:txBody>
            <a:bodyPr/>
            <a:lstStyle/>
            <a:p>
              <a:endParaRPr lang="zh-CN" altLang="en-US"/>
            </a:p>
          </p:txBody>
        </p:sp>
        <p:sp>
          <p:nvSpPr>
            <p:cNvPr id="1204" name="未知"/>
            <p:cNvSpPr/>
            <p:nvPr userDrawn="1"/>
          </p:nvSpPr>
          <p:spPr>
            <a:xfrm>
              <a:off x="171" y="511"/>
              <a:ext cx="76" cy="136"/>
            </a:xfrm>
            <a:custGeom>
              <a:avLst/>
              <a:gdLst/>
              <a:ahLst/>
              <a:cxnLst/>
              <a:rect l="0" t="0" r="0" b="0"/>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9525">
              <a:noFill/>
            </a:ln>
          </p:spPr>
          <p:txBody>
            <a:bodyPr/>
            <a:lstStyle/>
            <a:p>
              <a:endParaRPr lang="zh-CN" altLang="en-US"/>
            </a:p>
          </p:txBody>
        </p:sp>
        <p:sp>
          <p:nvSpPr>
            <p:cNvPr id="1205" name="未知"/>
            <p:cNvSpPr/>
            <p:nvPr userDrawn="1"/>
          </p:nvSpPr>
          <p:spPr>
            <a:xfrm>
              <a:off x="126" y="238"/>
              <a:ext cx="243" cy="116"/>
            </a:xfrm>
            <a:custGeom>
              <a:avLst/>
              <a:gdLst/>
              <a:ahLst/>
              <a:cxnLst/>
              <a:rect l="0" t="0" r="0" b="0"/>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9525">
              <a:noFill/>
            </a:ln>
          </p:spPr>
          <p:txBody>
            <a:bodyPr/>
            <a:lstStyle/>
            <a:p>
              <a:endParaRPr lang="zh-CN" altLang="en-US"/>
            </a:p>
          </p:txBody>
        </p:sp>
        <p:sp>
          <p:nvSpPr>
            <p:cNvPr id="1206" name="未知"/>
            <p:cNvSpPr/>
            <p:nvPr userDrawn="1"/>
          </p:nvSpPr>
          <p:spPr>
            <a:xfrm>
              <a:off x="404" y="561"/>
              <a:ext cx="177" cy="187"/>
            </a:xfrm>
            <a:custGeom>
              <a:avLst/>
              <a:gdLst/>
              <a:ahLst/>
              <a:cxnLst/>
              <a:rect l="0" t="0" r="0" b="0"/>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9525">
              <a:noFill/>
            </a:ln>
          </p:spPr>
          <p:txBody>
            <a:bodyPr/>
            <a:lstStyle/>
            <a:p>
              <a:endParaRPr lang="zh-CN" altLang="en-US"/>
            </a:p>
          </p:txBody>
        </p:sp>
        <p:sp>
          <p:nvSpPr>
            <p:cNvPr id="1207" name="未知"/>
            <p:cNvSpPr/>
            <p:nvPr userDrawn="1"/>
          </p:nvSpPr>
          <p:spPr>
            <a:xfrm>
              <a:off x="809" y="374"/>
              <a:ext cx="177" cy="36"/>
            </a:xfrm>
            <a:custGeom>
              <a:avLst/>
              <a:gdLst/>
              <a:ahLst/>
              <a:cxnLst/>
              <a:rect l="0" t="0" r="0" b="0"/>
              <a:pathLst>
                <a:path w="35" h="7">
                  <a:moveTo>
                    <a:pt x="5" y="0"/>
                  </a:moveTo>
                  <a:cubicBezTo>
                    <a:pt x="0" y="0"/>
                    <a:pt x="7" y="7"/>
                    <a:pt x="14" y="5"/>
                  </a:cubicBezTo>
                  <a:cubicBezTo>
                    <a:pt x="35" y="1"/>
                    <a:pt x="5" y="0"/>
                    <a:pt x="5" y="0"/>
                  </a:cubicBezTo>
                  <a:close/>
                </a:path>
              </a:pathLst>
            </a:custGeom>
            <a:solidFill>
              <a:schemeClr val="accent2"/>
            </a:solidFill>
            <a:ln w="9525">
              <a:noFill/>
            </a:ln>
          </p:spPr>
          <p:txBody>
            <a:bodyPr/>
            <a:lstStyle/>
            <a:p>
              <a:endParaRPr lang="zh-CN" altLang="en-US"/>
            </a:p>
          </p:txBody>
        </p:sp>
        <p:sp>
          <p:nvSpPr>
            <p:cNvPr id="1208" name="未知"/>
            <p:cNvSpPr/>
            <p:nvPr userDrawn="1"/>
          </p:nvSpPr>
          <p:spPr>
            <a:xfrm>
              <a:off x="869" y="369"/>
              <a:ext cx="137" cy="81"/>
            </a:xfrm>
            <a:custGeom>
              <a:avLst/>
              <a:gdLst/>
              <a:ahLst/>
              <a:cxnLst/>
              <a:rect l="0" t="0" r="0" b="0"/>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9525">
              <a:noFill/>
            </a:ln>
          </p:spPr>
          <p:txBody>
            <a:bodyPr/>
            <a:lstStyle/>
            <a:p>
              <a:endParaRPr lang="zh-CN" altLang="en-US"/>
            </a:p>
          </p:txBody>
        </p:sp>
        <p:sp>
          <p:nvSpPr>
            <p:cNvPr id="1209" name="未知"/>
            <p:cNvSpPr/>
            <p:nvPr userDrawn="1"/>
          </p:nvSpPr>
          <p:spPr>
            <a:xfrm>
              <a:off x="864" y="420"/>
              <a:ext cx="177" cy="86"/>
            </a:xfrm>
            <a:custGeom>
              <a:avLst/>
              <a:gdLst/>
              <a:ahLst/>
              <a:cxnLst/>
              <a:rect l="0" t="0" r="0" b="0"/>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9525">
              <a:noFill/>
            </a:ln>
          </p:spPr>
          <p:txBody>
            <a:bodyPr/>
            <a:lstStyle/>
            <a:p>
              <a:endParaRPr lang="zh-CN" altLang="en-US"/>
            </a:p>
          </p:txBody>
        </p:sp>
        <p:sp>
          <p:nvSpPr>
            <p:cNvPr id="1210" name="未知"/>
            <p:cNvSpPr/>
            <p:nvPr userDrawn="1"/>
          </p:nvSpPr>
          <p:spPr>
            <a:xfrm>
              <a:off x="748" y="501"/>
              <a:ext cx="248" cy="60"/>
            </a:xfrm>
            <a:custGeom>
              <a:avLst/>
              <a:gdLst/>
              <a:ahLst/>
              <a:cxnLst/>
              <a:rect l="0" t="0" r="0" b="0"/>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9525">
              <a:noFill/>
            </a:ln>
          </p:spPr>
          <p:txBody>
            <a:bodyPr/>
            <a:lstStyle/>
            <a:p>
              <a:endParaRPr lang="zh-CN" altLang="en-US"/>
            </a:p>
          </p:txBody>
        </p:sp>
        <p:sp>
          <p:nvSpPr>
            <p:cNvPr id="1211" name="未知"/>
            <p:cNvSpPr/>
            <p:nvPr userDrawn="1"/>
          </p:nvSpPr>
          <p:spPr>
            <a:xfrm>
              <a:off x="773" y="556"/>
              <a:ext cx="203" cy="56"/>
            </a:xfrm>
            <a:custGeom>
              <a:avLst/>
              <a:gdLst/>
              <a:ahLst/>
              <a:cxnLst/>
              <a:rect l="0" t="0" r="0" b="0"/>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9525">
              <a:noFill/>
            </a:ln>
          </p:spPr>
          <p:txBody>
            <a:bodyPr/>
            <a:lstStyle/>
            <a:p>
              <a:endParaRPr lang="zh-CN" altLang="en-US"/>
            </a:p>
          </p:txBody>
        </p:sp>
        <p:sp>
          <p:nvSpPr>
            <p:cNvPr id="1212" name="未知"/>
            <p:cNvSpPr/>
            <p:nvPr userDrawn="1"/>
          </p:nvSpPr>
          <p:spPr>
            <a:xfrm>
              <a:off x="763" y="602"/>
              <a:ext cx="207" cy="172"/>
            </a:xfrm>
            <a:custGeom>
              <a:avLst/>
              <a:gdLst/>
              <a:ahLst/>
              <a:cxnLst/>
              <a:rect l="0" t="0" r="0" b="0"/>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9525">
              <a:noFill/>
            </a:ln>
          </p:spPr>
          <p:txBody>
            <a:bodyPr/>
            <a:lstStyle/>
            <a:p>
              <a:endParaRPr lang="zh-CN" altLang="en-US"/>
            </a:p>
          </p:txBody>
        </p:sp>
        <p:sp>
          <p:nvSpPr>
            <p:cNvPr id="1213" name="未知"/>
            <p:cNvSpPr/>
            <p:nvPr userDrawn="1"/>
          </p:nvSpPr>
          <p:spPr>
            <a:xfrm>
              <a:off x="900" y="521"/>
              <a:ext cx="126" cy="318"/>
            </a:xfrm>
            <a:custGeom>
              <a:avLst/>
              <a:gdLst/>
              <a:ahLst/>
              <a:cxnLst/>
              <a:rect l="0" t="0" r="0" b="0"/>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9525">
              <a:noFill/>
            </a:ln>
          </p:spPr>
          <p:txBody>
            <a:bodyPr/>
            <a:lstStyle/>
            <a:p>
              <a:endParaRPr lang="zh-CN" altLang="en-US"/>
            </a:p>
          </p:txBody>
        </p:sp>
      </p:grpSp>
      <p:grpSp>
        <p:nvGrpSpPr>
          <p:cNvPr id="1214" name="组合 1213"/>
          <p:cNvGrpSpPr/>
          <p:nvPr/>
        </p:nvGrpSpPr>
        <p:grpSpPr>
          <a:xfrm>
            <a:off x="381000" y="3962400"/>
            <a:ext cx="533400" cy="492125"/>
            <a:chOff x="0" y="0"/>
            <a:chExt cx="1062" cy="981"/>
          </a:xfrm>
        </p:grpSpPr>
        <p:sp>
          <p:nvSpPr>
            <p:cNvPr id="1215" name="未知"/>
            <p:cNvSpPr/>
            <p:nvPr userDrawn="1"/>
          </p:nvSpPr>
          <p:spPr>
            <a:xfrm>
              <a:off x="25" y="0"/>
              <a:ext cx="207" cy="81"/>
            </a:xfrm>
            <a:custGeom>
              <a:avLst/>
              <a:gdLst/>
              <a:ahLst/>
              <a:cxnLst/>
              <a:rect l="0" t="0" r="0" b="0"/>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9525">
              <a:noFill/>
            </a:ln>
          </p:spPr>
          <p:txBody>
            <a:bodyPr/>
            <a:lstStyle/>
            <a:p>
              <a:endParaRPr lang="zh-CN" altLang="en-US"/>
            </a:p>
          </p:txBody>
        </p:sp>
        <p:sp>
          <p:nvSpPr>
            <p:cNvPr id="1216" name="未知"/>
            <p:cNvSpPr>
              <a:spLocks noEditPoints="1"/>
            </p:cNvSpPr>
            <p:nvPr userDrawn="1"/>
          </p:nvSpPr>
          <p:spPr>
            <a:xfrm>
              <a:off x="0" y="5"/>
              <a:ext cx="1062" cy="976"/>
            </a:xfrm>
            <a:custGeom>
              <a:avLst/>
              <a:gdLst/>
              <a:ahLst/>
              <a:cxnLst/>
              <a:rect l="0" t="0" r="0" b="0"/>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9525">
              <a:noFill/>
            </a:ln>
          </p:spPr>
          <p:txBody>
            <a:bodyPr/>
            <a:lstStyle/>
            <a:p>
              <a:endParaRPr lang="zh-CN" altLang="en-US"/>
            </a:p>
          </p:txBody>
        </p:sp>
        <p:sp>
          <p:nvSpPr>
            <p:cNvPr id="1217" name="未知"/>
            <p:cNvSpPr/>
            <p:nvPr userDrawn="1"/>
          </p:nvSpPr>
          <p:spPr>
            <a:xfrm>
              <a:off x="252" y="470"/>
              <a:ext cx="86" cy="102"/>
            </a:xfrm>
            <a:custGeom>
              <a:avLst/>
              <a:gdLst/>
              <a:ahLst/>
              <a:cxnLst/>
              <a:rect l="0" t="0" r="0" b="0"/>
              <a:pathLst>
                <a:path w="17" h="20">
                  <a:moveTo>
                    <a:pt x="14" y="5"/>
                  </a:moveTo>
                  <a:cubicBezTo>
                    <a:pt x="13" y="0"/>
                    <a:pt x="0" y="8"/>
                    <a:pt x="9" y="20"/>
                  </a:cubicBezTo>
                  <a:cubicBezTo>
                    <a:pt x="9" y="20"/>
                    <a:pt x="17" y="17"/>
                    <a:pt x="14" y="5"/>
                  </a:cubicBezTo>
                  <a:close/>
                </a:path>
              </a:pathLst>
            </a:custGeom>
            <a:solidFill>
              <a:schemeClr val="accent2"/>
            </a:solidFill>
            <a:ln w="9525">
              <a:noFill/>
            </a:ln>
          </p:spPr>
          <p:txBody>
            <a:bodyPr/>
            <a:lstStyle/>
            <a:p>
              <a:endParaRPr lang="zh-CN" altLang="en-US"/>
            </a:p>
          </p:txBody>
        </p:sp>
        <p:sp>
          <p:nvSpPr>
            <p:cNvPr id="1218" name="未知"/>
            <p:cNvSpPr/>
            <p:nvPr userDrawn="1"/>
          </p:nvSpPr>
          <p:spPr>
            <a:xfrm>
              <a:off x="171" y="511"/>
              <a:ext cx="76" cy="136"/>
            </a:xfrm>
            <a:custGeom>
              <a:avLst/>
              <a:gdLst/>
              <a:ahLst/>
              <a:cxnLst/>
              <a:rect l="0" t="0" r="0" b="0"/>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9525">
              <a:noFill/>
            </a:ln>
          </p:spPr>
          <p:txBody>
            <a:bodyPr/>
            <a:lstStyle/>
            <a:p>
              <a:endParaRPr lang="zh-CN" altLang="en-US"/>
            </a:p>
          </p:txBody>
        </p:sp>
        <p:sp>
          <p:nvSpPr>
            <p:cNvPr id="1219" name="未知"/>
            <p:cNvSpPr/>
            <p:nvPr userDrawn="1"/>
          </p:nvSpPr>
          <p:spPr>
            <a:xfrm>
              <a:off x="126" y="238"/>
              <a:ext cx="243" cy="116"/>
            </a:xfrm>
            <a:custGeom>
              <a:avLst/>
              <a:gdLst/>
              <a:ahLst/>
              <a:cxnLst/>
              <a:rect l="0" t="0" r="0" b="0"/>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9525">
              <a:noFill/>
            </a:ln>
          </p:spPr>
          <p:txBody>
            <a:bodyPr/>
            <a:lstStyle/>
            <a:p>
              <a:endParaRPr lang="zh-CN" altLang="en-US"/>
            </a:p>
          </p:txBody>
        </p:sp>
        <p:sp>
          <p:nvSpPr>
            <p:cNvPr id="1220" name="未知"/>
            <p:cNvSpPr/>
            <p:nvPr userDrawn="1"/>
          </p:nvSpPr>
          <p:spPr>
            <a:xfrm>
              <a:off x="404" y="561"/>
              <a:ext cx="177" cy="187"/>
            </a:xfrm>
            <a:custGeom>
              <a:avLst/>
              <a:gdLst/>
              <a:ahLst/>
              <a:cxnLst/>
              <a:rect l="0" t="0" r="0" b="0"/>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9525">
              <a:noFill/>
            </a:ln>
          </p:spPr>
          <p:txBody>
            <a:bodyPr/>
            <a:lstStyle/>
            <a:p>
              <a:endParaRPr lang="zh-CN" altLang="en-US"/>
            </a:p>
          </p:txBody>
        </p:sp>
        <p:sp>
          <p:nvSpPr>
            <p:cNvPr id="1221" name="未知"/>
            <p:cNvSpPr/>
            <p:nvPr userDrawn="1"/>
          </p:nvSpPr>
          <p:spPr>
            <a:xfrm>
              <a:off x="809" y="374"/>
              <a:ext cx="177" cy="36"/>
            </a:xfrm>
            <a:custGeom>
              <a:avLst/>
              <a:gdLst/>
              <a:ahLst/>
              <a:cxnLst/>
              <a:rect l="0" t="0" r="0" b="0"/>
              <a:pathLst>
                <a:path w="35" h="7">
                  <a:moveTo>
                    <a:pt x="5" y="0"/>
                  </a:moveTo>
                  <a:cubicBezTo>
                    <a:pt x="0" y="0"/>
                    <a:pt x="7" y="7"/>
                    <a:pt x="14" y="5"/>
                  </a:cubicBezTo>
                  <a:cubicBezTo>
                    <a:pt x="35" y="1"/>
                    <a:pt x="5" y="0"/>
                    <a:pt x="5" y="0"/>
                  </a:cubicBezTo>
                  <a:close/>
                </a:path>
              </a:pathLst>
            </a:custGeom>
            <a:solidFill>
              <a:schemeClr val="accent2"/>
            </a:solidFill>
            <a:ln w="9525">
              <a:noFill/>
            </a:ln>
          </p:spPr>
          <p:txBody>
            <a:bodyPr/>
            <a:lstStyle/>
            <a:p>
              <a:endParaRPr lang="zh-CN" altLang="en-US"/>
            </a:p>
          </p:txBody>
        </p:sp>
        <p:sp>
          <p:nvSpPr>
            <p:cNvPr id="1222" name="未知"/>
            <p:cNvSpPr/>
            <p:nvPr userDrawn="1"/>
          </p:nvSpPr>
          <p:spPr>
            <a:xfrm>
              <a:off x="869" y="369"/>
              <a:ext cx="137" cy="81"/>
            </a:xfrm>
            <a:custGeom>
              <a:avLst/>
              <a:gdLst/>
              <a:ahLst/>
              <a:cxnLst/>
              <a:rect l="0" t="0" r="0" b="0"/>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9525">
              <a:noFill/>
            </a:ln>
          </p:spPr>
          <p:txBody>
            <a:bodyPr/>
            <a:lstStyle/>
            <a:p>
              <a:endParaRPr lang="zh-CN" altLang="en-US"/>
            </a:p>
          </p:txBody>
        </p:sp>
        <p:sp>
          <p:nvSpPr>
            <p:cNvPr id="1223" name="未知"/>
            <p:cNvSpPr/>
            <p:nvPr userDrawn="1"/>
          </p:nvSpPr>
          <p:spPr>
            <a:xfrm>
              <a:off x="864" y="420"/>
              <a:ext cx="177" cy="86"/>
            </a:xfrm>
            <a:custGeom>
              <a:avLst/>
              <a:gdLst/>
              <a:ahLst/>
              <a:cxnLst/>
              <a:rect l="0" t="0" r="0" b="0"/>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9525">
              <a:noFill/>
            </a:ln>
          </p:spPr>
          <p:txBody>
            <a:bodyPr/>
            <a:lstStyle/>
            <a:p>
              <a:endParaRPr lang="zh-CN" altLang="en-US"/>
            </a:p>
          </p:txBody>
        </p:sp>
        <p:sp>
          <p:nvSpPr>
            <p:cNvPr id="1224" name="未知"/>
            <p:cNvSpPr/>
            <p:nvPr userDrawn="1"/>
          </p:nvSpPr>
          <p:spPr>
            <a:xfrm>
              <a:off x="748" y="501"/>
              <a:ext cx="248" cy="60"/>
            </a:xfrm>
            <a:custGeom>
              <a:avLst/>
              <a:gdLst/>
              <a:ahLst/>
              <a:cxnLst/>
              <a:rect l="0" t="0" r="0" b="0"/>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9525">
              <a:noFill/>
            </a:ln>
          </p:spPr>
          <p:txBody>
            <a:bodyPr/>
            <a:lstStyle/>
            <a:p>
              <a:endParaRPr lang="zh-CN" altLang="en-US"/>
            </a:p>
          </p:txBody>
        </p:sp>
        <p:sp>
          <p:nvSpPr>
            <p:cNvPr id="1225" name="未知"/>
            <p:cNvSpPr/>
            <p:nvPr userDrawn="1"/>
          </p:nvSpPr>
          <p:spPr>
            <a:xfrm>
              <a:off x="773" y="556"/>
              <a:ext cx="203" cy="56"/>
            </a:xfrm>
            <a:custGeom>
              <a:avLst/>
              <a:gdLst/>
              <a:ahLst/>
              <a:cxnLst/>
              <a:rect l="0" t="0" r="0" b="0"/>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9525">
              <a:noFill/>
            </a:ln>
          </p:spPr>
          <p:txBody>
            <a:bodyPr/>
            <a:lstStyle/>
            <a:p>
              <a:endParaRPr lang="zh-CN" altLang="en-US"/>
            </a:p>
          </p:txBody>
        </p:sp>
        <p:sp>
          <p:nvSpPr>
            <p:cNvPr id="1226" name="未知"/>
            <p:cNvSpPr/>
            <p:nvPr userDrawn="1"/>
          </p:nvSpPr>
          <p:spPr>
            <a:xfrm>
              <a:off x="763" y="602"/>
              <a:ext cx="207" cy="172"/>
            </a:xfrm>
            <a:custGeom>
              <a:avLst/>
              <a:gdLst/>
              <a:ahLst/>
              <a:cxnLst/>
              <a:rect l="0" t="0" r="0" b="0"/>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9525">
              <a:noFill/>
            </a:ln>
          </p:spPr>
          <p:txBody>
            <a:bodyPr/>
            <a:lstStyle/>
            <a:p>
              <a:endParaRPr lang="zh-CN" altLang="en-US"/>
            </a:p>
          </p:txBody>
        </p:sp>
        <p:sp>
          <p:nvSpPr>
            <p:cNvPr id="1227" name="未知"/>
            <p:cNvSpPr/>
            <p:nvPr userDrawn="1"/>
          </p:nvSpPr>
          <p:spPr>
            <a:xfrm>
              <a:off x="900" y="521"/>
              <a:ext cx="126" cy="318"/>
            </a:xfrm>
            <a:custGeom>
              <a:avLst/>
              <a:gdLst/>
              <a:ahLst/>
              <a:cxnLst/>
              <a:rect l="0" t="0" r="0" b="0"/>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9525">
              <a:noFill/>
            </a:ln>
          </p:spPr>
          <p:txBody>
            <a:bodyPr/>
            <a:lstStyle/>
            <a:p>
              <a:endParaRPr lang="zh-CN" altLang="en-US"/>
            </a:p>
          </p:txBody>
        </p:sp>
      </p:grpSp>
      <p:grpSp>
        <p:nvGrpSpPr>
          <p:cNvPr id="1228" name="组合 1227"/>
          <p:cNvGrpSpPr/>
          <p:nvPr/>
        </p:nvGrpSpPr>
        <p:grpSpPr>
          <a:xfrm>
            <a:off x="381000" y="5070475"/>
            <a:ext cx="533400" cy="492125"/>
            <a:chOff x="0" y="0"/>
            <a:chExt cx="1062" cy="981"/>
          </a:xfrm>
        </p:grpSpPr>
        <p:sp>
          <p:nvSpPr>
            <p:cNvPr id="1229" name="未知"/>
            <p:cNvSpPr/>
            <p:nvPr userDrawn="1"/>
          </p:nvSpPr>
          <p:spPr>
            <a:xfrm>
              <a:off x="25" y="0"/>
              <a:ext cx="207" cy="81"/>
            </a:xfrm>
            <a:custGeom>
              <a:avLst/>
              <a:gdLst/>
              <a:ahLst/>
              <a:cxnLst/>
              <a:rect l="0" t="0" r="0" b="0"/>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9525">
              <a:noFill/>
            </a:ln>
          </p:spPr>
          <p:txBody>
            <a:bodyPr/>
            <a:lstStyle/>
            <a:p>
              <a:endParaRPr lang="zh-CN" altLang="en-US"/>
            </a:p>
          </p:txBody>
        </p:sp>
        <p:sp>
          <p:nvSpPr>
            <p:cNvPr id="1230" name="未知"/>
            <p:cNvSpPr>
              <a:spLocks noEditPoints="1"/>
            </p:cNvSpPr>
            <p:nvPr userDrawn="1"/>
          </p:nvSpPr>
          <p:spPr>
            <a:xfrm>
              <a:off x="0" y="5"/>
              <a:ext cx="1062" cy="976"/>
            </a:xfrm>
            <a:custGeom>
              <a:avLst/>
              <a:gdLst/>
              <a:ahLst/>
              <a:cxnLst/>
              <a:rect l="0" t="0" r="0" b="0"/>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9525">
              <a:noFill/>
            </a:ln>
          </p:spPr>
          <p:txBody>
            <a:bodyPr/>
            <a:lstStyle/>
            <a:p>
              <a:endParaRPr lang="zh-CN" altLang="en-US"/>
            </a:p>
          </p:txBody>
        </p:sp>
        <p:sp>
          <p:nvSpPr>
            <p:cNvPr id="1231" name="未知"/>
            <p:cNvSpPr/>
            <p:nvPr userDrawn="1"/>
          </p:nvSpPr>
          <p:spPr>
            <a:xfrm>
              <a:off x="252" y="470"/>
              <a:ext cx="86" cy="102"/>
            </a:xfrm>
            <a:custGeom>
              <a:avLst/>
              <a:gdLst/>
              <a:ahLst/>
              <a:cxnLst/>
              <a:rect l="0" t="0" r="0" b="0"/>
              <a:pathLst>
                <a:path w="17" h="20">
                  <a:moveTo>
                    <a:pt x="14" y="5"/>
                  </a:moveTo>
                  <a:cubicBezTo>
                    <a:pt x="13" y="0"/>
                    <a:pt x="0" y="8"/>
                    <a:pt x="9" y="20"/>
                  </a:cubicBezTo>
                  <a:cubicBezTo>
                    <a:pt x="9" y="20"/>
                    <a:pt x="17" y="17"/>
                    <a:pt x="14" y="5"/>
                  </a:cubicBezTo>
                  <a:close/>
                </a:path>
              </a:pathLst>
            </a:custGeom>
            <a:solidFill>
              <a:schemeClr val="accent2"/>
            </a:solidFill>
            <a:ln w="9525">
              <a:noFill/>
            </a:ln>
          </p:spPr>
          <p:txBody>
            <a:bodyPr/>
            <a:lstStyle/>
            <a:p>
              <a:endParaRPr lang="zh-CN" altLang="en-US"/>
            </a:p>
          </p:txBody>
        </p:sp>
        <p:sp>
          <p:nvSpPr>
            <p:cNvPr id="1232" name="未知"/>
            <p:cNvSpPr/>
            <p:nvPr userDrawn="1"/>
          </p:nvSpPr>
          <p:spPr>
            <a:xfrm>
              <a:off x="171" y="511"/>
              <a:ext cx="76" cy="136"/>
            </a:xfrm>
            <a:custGeom>
              <a:avLst/>
              <a:gdLst/>
              <a:ahLst/>
              <a:cxnLst/>
              <a:rect l="0" t="0" r="0" b="0"/>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9525">
              <a:noFill/>
            </a:ln>
          </p:spPr>
          <p:txBody>
            <a:bodyPr/>
            <a:lstStyle/>
            <a:p>
              <a:endParaRPr lang="zh-CN" altLang="en-US"/>
            </a:p>
          </p:txBody>
        </p:sp>
        <p:sp>
          <p:nvSpPr>
            <p:cNvPr id="1233" name="未知"/>
            <p:cNvSpPr/>
            <p:nvPr userDrawn="1"/>
          </p:nvSpPr>
          <p:spPr>
            <a:xfrm>
              <a:off x="126" y="238"/>
              <a:ext cx="243" cy="116"/>
            </a:xfrm>
            <a:custGeom>
              <a:avLst/>
              <a:gdLst/>
              <a:ahLst/>
              <a:cxnLst/>
              <a:rect l="0" t="0" r="0" b="0"/>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9525">
              <a:noFill/>
            </a:ln>
          </p:spPr>
          <p:txBody>
            <a:bodyPr/>
            <a:lstStyle/>
            <a:p>
              <a:endParaRPr lang="zh-CN" altLang="en-US"/>
            </a:p>
          </p:txBody>
        </p:sp>
        <p:sp>
          <p:nvSpPr>
            <p:cNvPr id="1234" name="未知"/>
            <p:cNvSpPr/>
            <p:nvPr userDrawn="1"/>
          </p:nvSpPr>
          <p:spPr>
            <a:xfrm>
              <a:off x="404" y="561"/>
              <a:ext cx="177" cy="187"/>
            </a:xfrm>
            <a:custGeom>
              <a:avLst/>
              <a:gdLst/>
              <a:ahLst/>
              <a:cxnLst/>
              <a:rect l="0" t="0" r="0" b="0"/>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9525">
              <a:noFill/>
            </a:ln>
          </p:spPr>
          <p:txBody>
            <a:bodyPr/>
            <a:lstStyle/>
            <a:p>
              <a:endParaRPr lang="zh-CN" altLang="en-US"/>
            </a:p>
          </p:txBody>
        </p:sp>
        <p:sp>
          <p:nvSpPr>
            <p:cNvPr id="1235" name="未知"/>
            <p:cNvSpPr/>
            <p:nvPr userDrawn="1"/>
          </p:nvSpPr>
          <p:spPr>
            <a:xfrm>
              <a:off x="809" y="374"/>
              <a:ext cx="177" cy="36"/>
            </a:xfrm>
            <a:custGeom>
              <a:avLst/>
              <a:gdLst/>
              <a:ahLst/>
              <a:cxnLst/>
              <a:rect l="0" t="0" r="0" b="0"/>
              <a:pathLst>
                <a:path w="35" h="7">
                  <a:moveTo>
                    <a:pt x="5" y="0"/>
                  </a:moveTo>
                  <a:cubicBezTo>
                    <a:pt x="0" y="0"/>
                    <a:pt x="7" y="7"/>
                    <a:pt x="14" y="5"/>
                  </a:cubicBezTo>
                  <a:cubicBezTo>
                    <a:pt x="35" y="1"/>
                    <a:pt x="5" y="0"/>
                    <a:pt x="5" y="0"/>
                  </a:cubicBezTo>
                  <a:close/>
                </a:path>
              </a:pathLst>
            </a:custGeom>
            <a:solidFill>
              <a:schemeClr val="accent2"/>
            </a:solidFill>
            <a:ln w="9525">
              <a:noFill/>
            </a:ln>
          </p:spPr>
          <p:txBody>
            <a:bodyPr/>
            <a:lstStyle/>
            <a:p>
              <a:endParaRPr lang="zh-CN" altLang="en-US"/>
            </a:p>
          </p:txBody>
        </p:sp>
        <p:sp>
          <p:nvSpPr>
            <p:cNvPr id="1236" name="未知"/>
            <p:cNvSpPr/>
            <p:nvPr userDrawn="1"/>
          </p:nvSpPr>
          <p:spPr>
            <a:xfrm>
              <a:off x="869" y="369"/>
              <a:ext cx="137" cy="81"/>
            </a:xfrm>
            <a:custGeom>
              <a:avLst/>
              <a:gdLst/>
              <a:ahLst/>
              <a:cxnLst/>
              <a:rect l="0" t="0" r="0" b="0"/>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9525">
              <a:noFill/>
            </a:ln>
          </p:spPr>
          <p:txBody>
            <a:bodyPr/>
            <a:lstStyle/>
            <a:p>
              <a:endParaRPr lang="zh-CN" altLang="en-US"/>
            </a:p>
          </p:txBody>
        </p:sp>
        <p:sp>
          <p:nvSpPr>
            <p:cNvPr id="1237" name="未知"/>
            <p:cNvSpPr/>
            <p:nvPr userDrawn="1"/>
          </p:nvSpPr>
          <p:spPr>
            <a:xfrm>
              <a:off x="864" y="420"/>
              <a:ext cx="177" cy="86"/>
            </a:xfrm>
            <a:custGeom>
              <a:avLst/>
              <a:gdLst/>
              <a:ahLst/>
              <a:cxnLst/>
              <a:rect l="0" t="0" r="0" b="0"/>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9525">
              <a:noFill/>
            </a:ln>
          </p:spPr>
          <p:txBody>
            <a:bodyPr/>
            <a:lstStyle/>
            <a:p>
              <a:endParaRPr lang="zh-CN" altLang="en-US"/>
            </a:p>
          </p:txBody>
        </p:sp>
        <p:sp>
          <p:nvSpPr>
            <p:cNvPr id="1238" name="未知"/>
            <p:cNvSpPr/>
            <p:nvPr userDrawn="1"/>
          </p:nvSpPr>
          <p:spPr>
            <a:xfrm>
              <a:off x="748" y="501"/>
              <a:ext cx="248" cy="60"/>
            </a:xfrm>
            <a:custGeom>
              <a:avLst/>
              <a:gdLst/>
              <a:ahLst/>
              <a:cxnLst/>
              <a:rect l="0" t="0" r="0" b="0"/>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9525">
              <a:noFill/>
            </a:ln>
          </p:spPr>
          <p:txBody>
            <a:bodyPr/>
            <a:lstStyle/>
            <a:p>
              <a:endParaRPr lang="zh-CN" altLang="en-US"/>
            </a:p>
          </p:txBody>
        </p:sp>
        <p:sp>
          <p:nvSpPr>
            <p:cNvPr id="1239" name="未知"/>
            <p:cNvSpPr/>
            <p:nvPr userDrawn="1"/>
          </p:nvSpPr>
          <p:spPr>
            <a:xfrm>
              <a:off x="773" y="556"/>
              <a:ext cx="203" cy="56"/>
            </a:xfrm>
            <a:custGeom>
              <a:avLst/>
              <a:gdLst/>
              <a:ahLst/>
              <a:cxnLst/>
              <a:rect l="0" t="0" r="0" b="0"/>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9525">
              <a:noFill/>
            </a:ln>
          </p:spPr>
          <p:txBody>
            <a:bodyPr/>
            <a:lstStyle/>
            <a:p>
              <a:endParaRPr lang="zh-CN" altLang="en-US"/>
            </a:p>
          </p:txBody>
        </p:sp>
        <p:sp>
          <p:nvSpPr>
            <p:cNvPr id="1240" name="未知"/>
            <p:cNvSpPr/>
            <p:nvPr userDrawn="1"/>
          </p:nvSpPr>
          <p:spPr>
            <a:xfrm>
              <a:off x="763" y="602"/>
              <a:ext cx="207" cy="172"/>
            </a:xfrm>
            <a:custGeom>
              <a:avLst/>
              <a:gdLst/>
              <a:ahLst/>
              <a:cxnLst/>
              <a:rect l="0" t="0" r="0" b="0"/>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9525">
              <a:noFill/>
            </a:ln>
          </p:spPr>
          <p:txBody>
            <a:bodyPr/>
            <a:lstStyle/>
            <a:p>
              <a:endParaRPr lang="zh-CN" altLang="en-US"/>
            </a:p>
          </p:txBody>
        </p:sp>
        <p:sp>
          <p:nvSpPr>
            <p:cNvPr id="1241" name="未知"/>
            <p:cNvSpPr/>
            <p:nvPr userDrawn="1"/>
          </p:nvSpPr>
          <p:spPr>
            <a:xfrm>
              <a:off x="900" y="521"/>
              <a:ext cx="126" cy="318"/>
            </a:xfrm>
            <a:custGeom>
              <a:avLst/>
              <a:gdLst/>
              <a:ahLst/>
              <a:cxnLst/>
              <a:rect l="0" t="0" r="0" b="0"/>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9525">
              <a:noFill/>
            </a:ln>
          </p:spPr>
          <p:txBody>
            <a:bodyPr/>
            <a:lstStyle/>
            <a:p>
              <a:endParaRPr lang="zh-CN" altLang="en-US"/>
            </a:p>
          </p:txBody>
        </p:sp>
      </p:grpSp>
      <p:grpSp>
        <p:nvGrpSpPr>
          <p:cNvPr id="1242" name="组合 1241"/>
          <p:cNvGrpSpPr/>
          <p:nvPr/>
        </p:nvGrpSpPr>
        <p:grpSpPr>
          <a:xfrm>
            <a:off x="381000" y="6121400"/>
            <a:ext cx="533400" cy="492125"/>
            <a:chOff x="0" y="0"/>
            <a:chExt cx="1062" cy="981"/>
          </a:xfrm>
        </p:grpSpPr>
        <p:sp>
          <p:nvSpPr>
            <p:cNvPr id="1243" name="未知"/>
            <p:cNvSpPr/>
            <p:nvPr userDrawn="1"/>
          </p:nvSpPr>
          <p:spPr>
            <a:xfrm>
              <a:off x="25" y="0"/>
              <a:ext cx="207" cy="81"/>
            </a:xfrm>
            <a:custGeom>
              <a:avLst/>
              <a:gdLst/>
              <a:ahLst/>
              <a:cxnLst/>
              <a:rect l="0" t="0" r="0" b="0"/>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9525">
              <a:noFill/>
            </a:ln>
          </p:spPr>
          <p:txBody>
            <a:bodyPr/>
            <a:lstStyle/>
            <a:p>
              <a:endParaRPr lang="zh-CN" altLang="en-US"/>
            </a:p>
          </p:txBody>
        </p:sp>
        <p:sp>
          <p:nvSpPr>
            <p:cNvPr id="1244" name="未知"/>
            <p:cNvSpPr>
              <a:spLocks noEditPoints="1"/>
            </p:cNvSpPr>
            <p:nvPr userDrawn="1"/>
          </p:nvSpPr>
          <p:spPr>
            <a:xfrm>
              <a:off x="0" y="5"/>
              <a:ext cx="1062" cy="976"/>
            </a:xfrm>
            <a:custGeom>
              <a:avLst/>
              <a:gdLst/>
              <a:ahLst/>
              <a:cxnLst/>
              <a:rect l="0" t="0" r="0" b="0"/>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9525">
              <a:noFill/>
            </a:ln>
          </p:spPr>
          <p:txBody>
            <a:bodyPr/>
            <a:lstStyle/>
            <a:p>
              <a:endParaRPr lang="zh-CN" altLang="en-US"/>
            </a:p>
          </p:txBody>
        </p:sp>
        <p:sp>
          <p:nvSpPr>
            <p:cNvPr id="1245" name="未知"/>
            <p:cNvSpPr/>
            <p:nvPr userDrawn="1"/>
          </p:nvSpPr>
          <p:spPr>
            <a:xfrm>
              <a:off x="252" y="470"/>
              <a:ext cx="86" cy="102"/>
            </a:xfrm>
            <a:custGeom>
              <a:avLst/>
              <a:gdLst/>
              <a:ahLst/>
              <a:cxnLst/>
              <a:rect l="0" t="0" r="0" b="0"/>
              <a:pathLst>
                <a:path w="17" h="20">
                  <a:moveTo>
                    <a:pt x="14" y="5"/>
                  </a:moveTo>
                  <a:cubicBezTo>
                    <a:pt x="13" y="0"/>
                    <a:pt x="0" y="8"/>
                    <a:pt x="9" y="20"/>
                  </a:cubicBezTo>
                  <a:cubicBezTo>
                    <a:pt x="9" y="20"/>
                    <a:pt x="17" y="17"/>
                    <a:pt x="14" y="5"/>
                  </a:cubicBezTo>
                  <a:close/>
                </a:path>
              </a:pathLst>
            </a:custGeom>
            <a:solidFill>
              <a:schemeClr val="accent2"/>
            </a:solidFill>
            <a:ln w="9525">
              <a:noFill/>
            </a:ln>
          </p:spPr>
          <p:txBody>
            <a:bodyPr/>
            <a:lstStyle/>
            <a:p>
              <a:endParaRPr lang="zh-CN" altLang="en-US"/>
            </a:p>
          </p:txBody>
        </p:sp>
        <p:sp>
          <p:nvSpPr>
            <p:cNvPr id="1246" name="未知"/>
            <p:cNvSpPr/>
            <p:nvPr userDrawn="1"/>
          </p:nvSpPr>
          <p:spPr>
            <a:xfrm>
              <a:off x="171" y="511"/>
              <a:ext cx="76" cy="136"/>
            </a:xfrm>
            <a:custGeom>
              <a:avLst/>
              <a:gdLst/>
              <a:ahLst/>
              <a:cxnLst/>
              <a:rect l="0" t="0" r="0" b="0"/>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9525">
              <a:noFill/>
            </a:ln>
          </p:spPr>
          <p:txBody>
            <a:bodyPr/>
            <a:lstStyle/>
            <a:p>
              <a:endParaRPr lang="zh-CN" altLang="en-US"/>
            </a:p>
          </p:txBody>
        </p:sp>
        <p:sp>
          <p:nvSpPr>
            <p:cNvPr id="1247" name="未知"/>
            <p:cNvSpPr/>
            <p:nvPr userDrawn="1"/>
          </p:nvSpPr>
          <p:spPr>
            <a:xfrm>
              <a:off x="126" y="238"/>
              <a:ext cx="243" cy="116"/>
            </a:xfrm>
            <a:custGeom>
              <a:avLst/>
              <a:gdLst/>
              <a:ahLst/>
              <a:cxnLst/>
              <a:rect l="0" t="0" r="0" b="0"/>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9525">
              <a:noFill/>
            </a:ln>
          </p:spPr>
          <p:txBody>
            <a:bodyPr/>
            <a:lstStyle/>
            <a:p>
              <a:endParaRPr lang="zh-CN" altLang="en-US"/>
            </a:p>
          </p:txBody>
        </p:sp>
        <p:sp>
          <p:nvSpPr>
            <p:cNvPr id="1248" name="未知"/>
            <p:cNvSpPr/>
            <p:nvPr userDrawn="1"/>
          </p:nvSpPr>
          <p:spPr>
            <a:xfrm>
              <a:off x="404" y="561"/>
              <a:ext cx="177" cy="187"/>
            </a:xfrm>
            <a:custGeom>
              <a:avLst/>
              <a:gdLst/>
              <a:ahLst/>
              <a:cxnLst/>
              <a:rect l="0" t="0" r="0" b="0"/>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9525">
              <a:noFill/>
            </a:ln>
          </p:spPr>
          <p:txBody>
            <a:bodyPr/>
            <a:lstStyle/>
            <a:p>
              <a:endParaRPr lang="zh-CN" altLang="en-US"/>
            </a:p>
          </p:txBody>
        </p:sp>
        <p:sp>
          <p:nvSpPr>
            <p:cNvPr id="1249" name="未知"/>
            <p:cNvSpPr/>
            <p:nvPr userDrawn="1"/>
          </p:nvSpPr>
          <p:spPr>
            <a:xfrm>
              <a:off x="809" y="374"/>
              <a:ext cx="177" cy="36"/>
            </a:xfrm>
            <a:custGeom>
              <a:avLst/>
              <a:gdLst/>
              <a:ahLst/>
              <a:cxnLst/>
              <a:rect l="0" t="0" r="0" b="0"/>
              <a:pathLst>
                <a:path w="35" h="7">
                  <a:moveTo>
                    <a:pt x="5" y="0"/>
                  </a:moveTo>
                  <a:cubicBezTo>
                    <a:pt x="0" y="0"/>
                    <a:pt x="7" y="7"/>
                    <a:pt x="14" y="5"/>
                  </a:cubicBezTo>
                  <a:cubicBezTo>
                    <a:pt x="35" y="1"/>
                    <a:pt x="5" y="0"/>
                    <a:pt x="5" y="0"/>
                  </a:cubicBezTo>
                  <a:close/>
                </a:path>
              </a:pathLst>
            </a:custGeom>
            <a:solidFill>
              <a:schemeClr val="accent2"/>
            </a:solidFill>
            <a:ln w="9525">
              <a:noFill/>
            </a:ln>
          </p:spPr>
          <p:txBody>
            <a:bodyPr/>
            <a:lstStyle/>
            <a:p>
              <a:endParaRPr lang="zh-CN" altLang="en-US"/>
            </a:p>
          </p:txBody>
        </p:sp>
        <p:sp>
          <p:nvSpPr>
            <p:cNvPr id="1250" name="未知"/>
            <p:cNvSpPr/>
            <p:nvPr userDrawn="1"/>
          </p:nvSpPr>
          <p:spPr>
            <a:xfrm>
              <a:off x="869" y="369"/>
              <a:ext cx="137" cy="81"/>
            </a:xfrm>
            <a:custGeom>
              <a:avLst/>
              <a:gdLst/>
              <a:ahLst/>
              <a:cxnLst/>
              <a:rect l="0" t="0" r="0" b="0"/>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9525">
              <a:noFill/>
            </a:ln>
          </p:spPr>
          <p:txBody>
            <a:bodyPr/>
            <a:lstStyle/>
            <a:p>
              <a:endParaRPr lang="zh-CN" altLang="en-US"/>
            </a:p>
          </p:txBody>
        </p:sp>
        <p:sp>
          <p:nvSpPr>
            <p:cNvPr id="1251" name="未知"/>
            <p:cNvSpPr/>
            <p:nvPr userDrawn="1"/>
          </p:nvSpPr>
          <p:spPr>
            <a:xfrm>
              <a:off x="864" y="420"/>
              <a:ext cx="177" cy="86"/>
            </a:xfrm>
            <a:custGeom>
              <a:avLst/>
              <a:gdLst/>
              <a:ahLst/>
              <a:cxnLst/>
              <a:rect l="0" t="0" r="0" b="0"/>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9525">
              <a:noFill/>
            </a:ln>
          </p:spPr>
          <p:txBody>
            <a:bodyPr/>
            <a:lstStyle/>
            <a:p>
              <a:endParaRPr lang="zh-CN" altLang="en-US"/>
            </a:p>
          </p:txBody>
        </p:sp>
        <p:sp>
          <p:nvSpPr>
            <p:cNvPr id="1252" name="未知"/>
            <p:cNvSpPr/>
            <p:nvPr userDrawn="1"/>
          </p:nvSpPr>
          <p:spPr>
            <a:xfrm>
              <a:off x="748" y="501"/>
              <a:ext cx="248" cy="60"/>
            </a:xfrm>
            <a:custGeom>
              <a:avLst/>
              <a:gdLst/>
              <a:ahLst/>
              <a:cxnLst/>
              <a:rect l="0" t="0" r="0" b="0"/>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9525">
              <a:noFill/>
            </a:ln>
          </p:spPr>
          <p:txBody>
            <a:bodyPr/>
            <a:lstStyle/>
            <a:p>
              <a:endParaRPr lang="zh-CN" altLang="en-US"/>
            </a:p>
          </p:txBody>
        </p:sp>
        <p:sp>
          <p:nvSpPr>
            <p:cNvPr id="1253" name="未知"/>
            <p:cNvSpPr/>
            <p:nvPr userDrawn="1"/>
          </p:nvSpPr>
          <p:spPr>
            <a:xfrm>
              <a:off x="773" y="556"/>
              <a:ext cx="203" cy="56"/>
            </a:xfrm>
            <a:custGeom>
              <a:avLst/>
              <a:gdLst/>
              <a:ahLst/>
              <a:cxnLst/>
              <a:rect l="0" t="0" r="0" b="0"/>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9525">
              <a:noFill/>
            </a:ln>
          </p:spPr>
          <p:txBody>
            <a:bodyPr/>
            <a:lstStyle/>
            <a:p>
              <a:endParaRPr lang="zh-CN" altLang="en-US"/>
            </a:p>
          </p:txBody>
        </p:sp>
        <p:sp>
          <p:nvSpPr>
            <p:cNvPr id="1254" name="未知"/>
            <p:cNvSpPr/>
            <p:nvPr userDrawn="1"/>
          </p:nvSpPr>
          <p:spPr>
            <a:xfrm>
              <a:off x="763" y="602"/>
              <a:ext cx="207" cy="172"/>
            </a:xfrm>
            <a:custGeom>
              <a:avLst/>
              <a:gdLst/>
              <a:ahLst/>
              <a:cxnLst/>
              <a:rect l="0" t="0" r="0" b="0"/>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9525">
              <a:noFill/>
            </a:ln>
          </p:spPr>
          <p:txBody>
            <a:bodyPr/>
            <a:lstStyle/>
            <a:p>
              <a:endParaRPr lang="zh-CN" altLang="en-US"/>
            </a:p>
          </p:txBody>
        </p:sp>
        <p:sp>
          <p:nvSpPr>
            <p:cNvPr id="1255" name="未知"/>
            <p:cNvSpPr/>
            <p:nvPr userDrawn="1"/>
          </p:nvSpPr>
          <p:spPr>
            <a:xfrm>
              <a:off x="900" y="521"/>
              <a:ext cx="126" cy="318"/>
            </a:xfrm>
            <a:custGeom>
              <a:avLst/>
              <a:gdLst/>
              <a:ahLst/>
              <a:cxnLst/>
              <a:rect l="0" t="0" r="0" b="0"/>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9525">
              <a:noFill/>
            </a:ln>
          </p:spPr>
          <p:txBody>
            <a:bodyPr/>
            <a:lstStyle/>
            <a:p>
              <a:endParaRPr lang="zh-CN" altLang="en-US"/>
            </a:p>
          </p:txBody>
        </p:sp>
      </p:grpSp>
      <p:sp>
        <p:nvSpPr>
          <p:cNvPr id="1256" name="标题 1255"/>
          <p:cNvSpPr>
            <a:spLocks noGrp="1" noRot="1"/>
          </p:cNvSpPr>
          <p:nvPr>
            <p:ph type="title"/>
          </p:nvPr>
        </p:nvSpPr>
        <p:spPr>
          <a:xfrm>
            <a:off x="298450" y="228600"/>
            <a:ext cx="8540750" cy="1143000"/>
          </a:xfrm>
          <a:prstGeom prst="rect">
            <a:avLst/>
          </a:prstGeom>
          <a:noFill/>
          <a:ln w="9525">
            <a:noFill/>
          </a:ln>
        </p:spPr>
        <p:txBody>
          <a:bodyPr anchor="ctr"/>
          <a:lstStyle/>
          <a:p>
            <a:pPr lvl="0" indent="0"/>
            <a:r>
              <a:rPr lang="zh-CN" altLang="en-US"/>
              <a:t>单击此处编辑母版标题样式</a:t>
            </a:r>
          </a:p>
        </p:txBody>
      </p:sp>
      <p:sp>
        <p:nvSpPr>
          <p:cNvPr id="1257" name="文本占位符 1256"/>
          <p:cNvSpPr>
            <a:spLocks noGrp="1" noRot="1"/>
          </p:cNvSpPr>
          <p:nvPr>
            <p:ph type="body"/>
          </p:nvPr>
        </p:nvSpPr>
        <p:spPr>
          <a:xfrm>
            <a:off x="609600" y="1600200"/>
            <a:ext cx="8153400" cy="4498975"/>
          </a:xfrm>
          <a:prstGeom prst="rect">
            <a:avLst/>
          </a:prstGeom>
          <a:noFill/>
          <a:ln w="9525">
            <a:noFill/>
          </a:ln>
        </p:spPr>
        <p:txBody>
          <a:bodyPr anchor="t"/>
          <a:lstStyle/>
          <a:p>
            <a:pPr lvl="0" indent="-342900"/>
            <a:r>
              <a:rPr lang="zh-CN" altLang="en-US"/>
              <a:t>单击此处编辑母版文本样式</a:t>
            </a:r>
          </a:p>
          <a:p>
            <a:pPr lvl="1" indent="-28575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1258" name="日期占位符 1257"/>
          <p:cNvSpPr>
            <a:spLocks noGrp="1"/>
          </p:cNvSpPr>
          <p:nvPr>
            <p:ph type="dt" sz="half" idx="2"/>
          </p:nvPr>
        </p:nvSpPr>
        <p:spPr>
          <a:xfrm>
            <a:off x="298450" y="6245225"/>
            <a:ext cx="2289175"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259" name="页脚占位符 1258"/>
          <p:cNvSpPr>
            <a:spLocks noGrp="1"/>
          </p:cNvSpPr>
          <p:nvPr>
            <p:ph type="ftr" sz="quarter" idx="3"/>
          </p:nvPr>
        </p:nvSpPr>
        <p:spPr>
          <a:xfrm>
            <a:off x="3121025" y="6245225"/>
            <a:ext cx="28956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260" name="灯片编号占位符 1259"/>
          <p:cNvSpPr>
            <a:spLocks noGrp="1"/>
          </p:cNvSpPr>
          <p:nvPr>
            <p:ph type="sldNum" sz="quarter" idx="4"/>
          </p:nvPr>
        </p:nvSpPr>
        <p:spPr>
          <a:xfrm>
            <a:off x="6550025" y="6245225"/>
            <a:ext cx="2289175"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pPr lvl="0" fontAlgn="base"/>
              <a:t>‹#›</a:t>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lr>
          <a:schemeClr val="hlink"/>
        </a:buClr>
        <a:buSzPct val="95000"/>
        <a:buFont typeface="Wingdings" panose="05000000000000000000" pitchFamily="2" charset="2"/>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lr>
          <a:schemeClr val="tx2"/>
        </a:buClr>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lr>
          <a:schemeClr val="tx2"/>
        </a:buClr>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lr>
          <a:schemeClr val="tx2"/>
        </a:buClr>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lr>
          <a:schemeClr val="tx2"/>
        </a:buClr>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lr>
          <a:schemeClr val="tx2"/>
        </a:buClr>
        <a:buFont typeface="Wingdings" panose="05000000000000000000" pitchFamily="2" charset="2"/>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 Type="http://schemas.openxmlformats.org/officeDocument/2006/relationships/tags" Target="../tags/tag4.xml"/><Relationship Id="rId21" Type="http://schemas.openxmlformats.org/officeDocument/2006/relationships/tags" Target="../tags/tag2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tags" Target="../tags/tag30.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13.png"/><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副标题 4098"/>
          <p:cNvSpPr>
            <a:spLocks noGrp="1" noRot="1"/>
          </p:cNvSpPr>
          <p:nvPr>
            <p:ph type="subTitle" idx="1"/>
          </p:nvPr>
        </p:nvSpPr>
        <p:spPr>
          <a:xfrm>
            <a:off x="1116013" y="1876425"/>
            <a:ext cx="7127875" cy="895350"/>
          </a:xfrm>
        </p:spPr>
        <p:txBody>
          <a:bodyPr anchor="t"/>
          <a:lstStyle/>
          <a:p>
            <a:pPr defTabSz="914400"/>
            <a:r>
              <a:rPr lang="zh-CN" altLang="en-US" sz="3600" b="1" kern="1200" baseline="0">
                <a:latin typeface="+mn-lt"/>
                <a:ea typeface="+mn-ea"/>
                <a:cs typeface="+mn-cs"/>
              </a:rPr>
              <a:t>汽车运用与维修专业专业建设</a:t>
            </a:r>
            <a:endParaRPr lang="zh-CN" altLang="en-US" sz="3600" b="1" kern="1200" baseline="0">
              <a:solidFill>
                <a:srgbClr val="CC00CC"/>
              </a:solidFill>
              <a:latin typeface="+mn-lt"/>
              <a:ea typeface="仿宋_GB2312" pitchFamily="1" charset="-122"/>
              <a:cs typeface="+mn-cs"/>
            </a:endParaRPr>
          </a:p>
        </p:txBody>
      </p:sp>
      <p:sp>
        <p:nvSpPr>
          <p:cNvPr id="4098" name="文本框 4099"/>
          <p:cNvSpPr txBox="1"/>
          <p:nvPr/>
        </p:nvSpPr>
        <p:spPr>
          <a:xfrm>
            <a:off x="3201988" y="3613150"/>
            <a:ext cx="4824412" cy="460375"/>
          </a:xfrm>
          <a:prstGeom prst="rect">
            <a:avLst/>
          </a:prstGeom>
          <a:noFill/>
          <a:ln w="9525">
            <a:noFill/>
          </a:ln>
        </p:spPr>
        <p:txBody>
          <a:bodyPr anchor="t">
            <a:spAutoFit/>
          </a:bodyPr>
          <a:lstStyle/>
          <a:p>
            <a:pPr>
              <a:spcBef>
                <a:spcPct val="50000"/>
              </a:spcBef>
            </a:pPr>
            <a:r>
              <a:rPr lang="en-US" altLang="zh-CN" sz="2400" b="1">
                <a:latin typeface="Arial" panose="020B0604020202020204" pitchFamily="34" charset="0"/>
                <a:ea typeface="宋体" panose="02010600030101010101" pitchFamily="2" charset="-122"/>
              </a:rPr>
              <a:t>                           </a:t>
            </a:r>
            <a:r>
              <a:rPr lang="zh-CN" altLang="en-US" sz="2400" b="1">
                <a:latin typeface="Arial" panose="020B0604020202020204" pitchFamily="34" charset="0"/>
                <a:ea typeface="宋体" panose="02010600030101010101" pitchFamily="2" charset="-122"/>
              </a:rPr>
              <a:t>汽车工程系</a:t>
            </a:r>
            <a:r>
              <a:rPr lang="en-US" altLang="zh-CN" sz="2400" b="1">
                <a:latin typeface="Arial" panose="020B0604020202020204" pitchFamily="34" charset="0"/>
                <a:ea typeface="宋体" panose="02010600030101010101" pitchFamily="2" charset="-122"/>
              </a:rPr>
              <a:t>  </a:t>
            </a:r>
            <a:r>
              <a:rPr lang="zh-CN" altLang="en-US" sz="2400" b="1">
                <a:latin typeface="Arial" panose="020B0604020202020204" pitchFamily="34" charset="0"/>
                <a:ea typeface="宋体" panose="02010600030101010101" pitchFamily="2" charset="-122"/>
              </a:rPr>
              <a:t>王淼                 </a:t>
            </a:r>
            <a:endParaRPr lang="zh-CN" altLang="en-US" sz="2000">
              <a:latin typeface="Arial" panose="020B0604020202020204" pitchFamily="34" charset="0"/>
              <a:ea typeface="宋体" panose="02010600030101010101" pitchFamily="2" charset="-122"/>
            </a:endParaRPr>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51460" y="595630"/>
            <a:ext cx="8709660" cy="5262245"/>
          </a:xfrm>
          <a:prstGeom prst="rect">
            <a:avLst/>
          </a:prstGeom>
          <a:noFill/>
          <a:ln w="9525">
            <a:noFill/>
          </a:ln>
        </p:spPr>
        <p:txBody>
          <a:bodyPr wrap="square">
            <a:spAutoFit/>
          </a:bodyPr>
          <a:lstStyle/>
          <a:p>
            <a:pPr algn="l">
              <a:buClrTx/>
              <a:buSzTx/>
              <a:buNone/>
            </a:pPr>
            <a:r>
              <a:rPr lang="zh-CN" altLang="en-US" sz="2400" b="1" dirty="0" smtClean="0">
                <a:solidFill>
                  <a:srgbClr val="0070C0"/>
                </a:solidFill>
              </a:rPr>
              <a:t>5.专业建设必须适应市场与未来发展前景（电动化、智能化、电商化、共享化）新能源汽车是人类社会未来发展的必然选择，发展新能源汽车已成为世界各国抢占未来发展制高点的重要战略方向《国务院关于加快培育和发展战略性新兴产业的决定》已经把新能源汽车列为七大战略性新兴产业之一 ，我们学院必须把新能源项目列为汽车专业高质量发展的一个重要战略。</a:t>
            </a:r>
          </a:p>
          <a:p>
            <a:r>
              <a:rPr lang="zh-CN" altLang="en-US" sz="2400" b="1" dirty="0" smtClean="0">
                <a:solidFill>
                  <a:srgbClr val="0070C0"/>
                </a:solidFill>
              </a:rPr>
              <a:t>6.改革完善现有教学及实训模式，培养适应社会需求的高质量学生，打造一支业务能力强的师资队伍，在各级各类大赛中寻求突破，我们学院汽车专业在市区规模最大，但在各种大赛中一直是一个洼地，今年虽有突破但影响力不足，如果不寻求突破有可能在市级专业优化布局中被淘汰。</a:t>
            </a:r>
          </a:p>
          <a:p>
            <a:r>
              <a:rPr lang="zh-CN" altLang="en-US" sz="2400" b="1" dirty="0" smtClean="0">
                <a:solidFill>
                  <a:srgbClr val="0070C0"/>
                </a:solidFill>
              </a:rPr>
              <a:t>7.提升合作办学影响力，加快师资培养，最大化把合作办学资源普惠到非合作班学生。</a:t>
            </a:r>
          </a:p>
          <a:p>
            <a:r>
              <a:rPr lang="zh-CN" altLang="en-US" sz="2400" b="1" dirty="0" smtClean="0">
                <a:solidFill>
                  <a:srgbClr val="0070C0"/>
                </a:solidFill>
              </a:rPr>
              <a:t>8</a:t>
            </a:r>
            <a:r>
              <a:rPr lang="en-US" altLang="zh-CN" sz="2400" b="1" dirty="0" smtClean="0">
                <a:solidFill>
                  <a:srgbClr val="0070C0"/>
                </a:solidFill>
              </a:rPr>
              <a:t>.</a:t>
            </a:r>
            <a:r>
              <a:rPr lang="zh-CN" altLang="en-US" sz="2400" b="1" dirty="0" smtClean="0">
                <a:solidFill>
                  <a:srgbClr val="0070C0"/>
                </a:solidFill>
              </a:rPr>
              <a:t>因地制宜打造一个适合我院情况的生产性实训基地。</a:t>
            </a:r>
          </a:p>
        </p:txBody>
      </p:sp>
      <p:sp>
        <p:nvSpPr>
          <p:cNvPr id="7" name="流程图: 可选过程 6"/>
          <p:cNvSpPr/>
          <p:nvPr/>
        </p:nvSpPr>
        <p:spPr>
          <a:xfrm>
            <a:off x="251460" y="146050"/>
            <a:ext cx="2812415" cy="449580"/>
          </a:xfrm>
          <a:prstGeom prst="flowChartAlternateProcess">
            <a:avLst/>
          </a:prstGeom>
          <a:solidFill>
            <a:srgbClr val="33CCFF"/>
          </a:solidFill>
          <a:ln w="9525" cap="flat" cmpd="sng">
            <a:solidFill>
              <a:schemeClr val="tx1"/>
            </a:solidFill>
            <a:prstDash val="solid"/>
            <a:miter/>
            <a:headEnd type="none" w="med" len="med"/>
            <a:tailEnd type="none" w="med" len="med"/>
          </a:ln>
        </p:spPr>
        <p:txBody>
          <a:bodyPr wrap="none" anchor="ctr"/>
          <a:lstStyle/>
          <a:p>
            <a:pPr algn="ctr" fontAlgn="base"/>
            <a:r>
              <a:rPr lang="en-US" altLang="zh-CN" sz="2400" b="1" noProof="1" smtClean="0">
                <a:solidFill>
                  <a:srgbClr val="FFFF66"/>
                </a:solidFill>
              </a:rPr>
              <a:t>1.3</a:t>
            </a:r>
            <a:r>
              <a:rPr lang="zh-CN" altLang="en-US" sz="2400" b="1" noProof="1" smtClean="0">
                <a:solidFill>
                  <a:srgbClr val="FFFF66"/>
                </a:solidFill>
              </a:rPr>
              <a:t>交流体验及思考</a:t>
            </a:r>
            <a:endParaRPr lang="zh-CN" altLang="en-US" sz="2400" b="1" strike="noStrike" noProof="1">
              <a:solidFill>
                <a:srgbClr val="FFFF66"/>
              </a:solidFill>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右大括号 10242"/>
          <p:cNvSpPr/>
          <p:nvPr/>
        </p:nvSpPr>
        <p:spPr>
          <a:xfrm>
            <a:off x="5098101" y="2431871"/>
            <a:ext cx="215900" cy="1800225"/>
          </a:xfrm>
          <a:prstGeom prst="rightBrace">
            <a:avLst>
              <a:gd name="adj1" fmla="val 69369"/>
              <a:gd name="adj2" fmla="val 50000"/>
            </a:avLst>
          </a:prstGeom>
          <a:solidFill>
            <a:srgbClr val="FF0000"/>
          </a:solid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1266" name="圆角矩形 10243"/>
          <p:cNvSpPr/>
          <p:nvPr/>
        </p:nvSpPr>
        <p:spPr>
          <a:xfrm>
            <a:off x="323850" y="3346450"/>
            <a:ext cx="676275" cy="1052513"/>
          </a:xfrm>
          <a:prstGeom prst="roundRect">
            <a:avLst>
              <a:gd name="adj" fmla="val 16667"/>
            </a:avLst>
          </a:prstGeom>
          <a:solidFill>
            <a:srgbClr val="339966"/>
          </a:solidFill>
          <a:ln w="9525" cap="flat" cmpd="sng">
            <a:solidFill>
              <a:schemeClr val="tx1"/>
            </a:solidFill>
            <a:prstDash val="solid"/>
            <a:round/>
            <a:headEnd type="none" w="med" len="med"/>
            <a:tailEnd type="none" w="med" len="med"/>
          </a:ln>
        </p:spPr>
        <p:txBody>
          <a:bodyPr wrap="none" anchor="ctr"/>
          <a:lstStyle/>
          <a:p>
            <a:pPr algn="ctr"/>
            <a:r>
              <a:rPr lang="zh-CN" altLang="en-US" b="1" dirty="0">
                <a:latin typeface="Arial" panose="020B0604020202020204" pitchFamily="34" charset="0"/>
                <a:ea typeface="宋体" panose="02010600030101010101" pitchFamily="2" charset="-122"/>
              </a:rPr>
              <a:t>专业</a:t>
            </a:r>
          </a:p>
          <a:p>
            <a:pPr algn="ctr"/>
            <a:r>
              <a:rPr lang="zh-CN" altLang="en-US" b="1" dirty="0">
                <a:latin typeface="Arial" panose="020B0604020202020204" pitchFamily="34" charset="0"/>
                <a:ea typeface="宋体" panose="02010600030101010101" pitchFamily="2" charset="-122"/>
              </a:rPr>
              <a:t>师资</a:t>
            </a:r>
          </a:p>
          <a:p>
            <a:pPr algn="ctr"/>
            <a:r>
              <a:rPr lang="zh-CN" altLang="en-US" b="1" dirty="0">
                <a:latin typeface="Arial" panose="020B0604020202020204" pitchFamily="34" charset="0"/>
                <a:ea typeface="宋体" panose="02010600030101010101" pitchFamily="2" charset="-122"/>
              </a:rPr>
              <a:t>队伍</a:t>
            </a:r>
          </a:p>
        </p:txBody>
      </p:sp>
      <p:sp>
        <p:nvSpPr>
          <p:cNvPr id="11267" name="圆角矩形 10244"/>
          <p:cNvSpPr/>
          <p:nvPr/>
        </p:nvSpPr>
        <p:spPr>
          <a:xfrm>
            <a:off x="1454150" y="2374900"/>
            <a:ext cx="674941" cy="1620838"/>
          </a:xfrm>
          <a:prstGeom prst="roundRect">
            <a:avLst>
              <a:gd name="adj" fmla="val 16667"/>
            </a:avLst>
          </a:prstGeom>
          <a:solidFill>
            <a:srgbClr val="FF9900"/>
          </a:solidFill>
          <a:ln w="9525" cap="flat" cmpd="sng">
            <a:solidFill>
              <a:schemeClr val="hlink"/>
            </a:solidFill>
            <a:prstDash val="solid"/>
            <a:round/>
            <a:headEnd type="none" w="med" len="med"/>
            <a:tailEnd type="none" w="med" len="med"/>
          </a:ln>
        </p:spPr>
        <p:txBody>
          <a:bodyPr wrap="none" anchor="ctr"/>
          <a:lstStyle/>
          <a:p>
            <a:pPr algn="ctr"/>
            <a:r>
              <a:rPr lang="zh-CN" altLang="en-US" sz="1400" dirty="0">
                <a:latin typeface="Arial" panose="020B0604020202020204" pitchFamily="34" charset="0"/>
                <a:ea typeface="宋体" panose="02010600030101010101" pitchFamily="2" charset="-122"/>
              </a:rPr>
              <a:t>拥有</a:t>
            </a:r>
          </a:p>
          <a:p>
            <a:pPr algn="ctr"/>
            <a:r>
              <a:rPr lang="zh-CN" altLang="en-US" sz="1400" dirty="0">
                <a:latin typeface="Arial" panose="020B0604020202020204" pitchFamily="34" charset="0"/>
                <a:ea typeface="宋体" panose="02010600030101010101" pitchFamily="2" charset="-122"/>
              </a:rPr>
              <a:t>专职</a:t>
            </a:r>
          </a:p>
          <a:p>
            <a:pPr algn="ctr"/>
            <a:r>
              <a:rPr lang="zh-CN" altLang="en-US" sz="1400" dirty="0">
                <a:sym typeface="+mn-ea"/>
              </a:rPr>
              <a:t>专业</a:t>
            </a:r>
            <a:endParaRPr lang="zh-CN" altLang="en-US" sz="1400" dirty="0">
              <a:latin typeface="Arial" panose="020B0604020202020204" pitchFamily="34" charset="0"/>
              <a:ea typeface="宋体" panose="02010600030101010101" pitchFamily="2" charset="-122"/>
            </a:endParaRPr>
          </a:p>
          <a:p>
            <a:pPr algn="ctr"/>
            <a:r>
              <a:rPr lang="zh-CN" altLang="en-US" sz="1400" dirty="0">
                <a:latin typeface="Arial" panose="020B0604020202020204" pitchFamily="34" charset="0"/>
                <a:ea typeface="宋体" panose="02010600030101010101" pitchFamily="2" charset="-122"/>
              </a:rPr>
              <a:t>教师</a:t>
            </a:r>
          </a:p>
          <a:p>
            <a:pPr algn="ctr"/>
            <a:r>
              <a:rPr lang="zh-CN" altLang="en-US" sz="1400" dirty="0">
                <a:latin typeface="Arial" panose="020B0604020202020204" pitchFamily="34" charset="0"/>
                <a:ea typeface="宋体" panose="02010600030101010101" pitchFamily="2" charset="-122"/>
              </a:rPr>
              <a:t>总数</a:t>
            </a:r>
          </a:p>
          <a:p>
            <a:pPr algn="ctr"/>
            <a:r>
              <a:rPr lang="zh-CN" altLang="en-US" sz="1400" dirty="0">
                <a:latin typeface="Arial" panose="020B0604020202020204" pitchFamily="34" charset="0"/>
                <a:ea typeface="宋体" panose="02010600030101010101" pitchFamily="2" charset="-122"/>
              </a:rPr>
              <a:t>（</a:t>
            </a:r>
            <a:r>
              <a:rPr lang="en-US" altLang="zh-CN" sz="1400" dirty="0">
                <a:latin typeface="Arial" panose="020B0604020202020204" pitchFamily="34" charset="0"/>
                <a:ea typeface="宋体" panose="02010600030101010101" pitchFamily="2" charset="-122"/>
              </a:rPr>
              <a:t>12</a:t>
            </a:r>
            <a:r>
              <a:rPr lang="zh-CN" altLang="en-US" sz="1400" dirty="0">
                <a:latin typeface="Arial" panose="020B0604020202020204" pitchFamily="34" charset="0"/>
                <a:ea typeface="宋体" panose="02010600030101010101" pitchFamily="2" charset="-122"/>
              </a:rPr>
              <a:t>人）</a:t>
            </a:r>
          </a:p>
        </p:txBody>
      </p:sp>
      <p:sp>
        <p:nvSpPr>
          <p:cNvPr id="11268" name="圆角矩形 10245"/>
          <p:cNvSpPr/>
          <p:nvPr/>
        </p:nvSpPr>
        <p:spPr>
          <a:xfrm>
            <a:off x="3442098" y="2130424"/>
            <a:ext cx="1128712" cy="487363"/>
          </a:xfrm>
          <a:prstGeom prst="roundRect">
            <a:avLst>
              <a:gd name="adj" fmla="val 16667"/>
            </a:avLst>
          </a:prstGeom>
          <a:solidFill>
            <a:srgbClr val="99CC00"/>
          </a:solidFill>
          <a:ln w="9525" cap="flat" cmpd="sng">
            <a:solidFill>
              <a:schemeClr val="tx1"/>
            </a:solidFill>
            <a:prstDash val="solid"/>
            <a:round/>
            <a:headEnd type="none" w="med" len="med"/>
            <a:tailEnd type="none" w="med" len="med"/>
          </a:ln>
        </p:spPr>
        <p:txBody>
          <a:bodyPr wrap="none" anchor="ctr"/>
          <a:lstStyle/>
          <a:p>
            <a:pPr algn="ctr"/>
            <a:r>
              <a:rPr lang="zh-CN" altLang="en-US" sz="1400" dirty="0">
                <a:latin typeface="Arial" panose="020B0604020202020204" pitchFamily="34" charset="0"/>
                <a:ea typeface="宋体" panose="02010600030101010101" pitchFamily="2" charset="-122"/>
              </a:rPr>
              <a:t>高级职称</a:t>
            </a:r>
            <a:r>
              <a:rPr lang="en-US" altLang="zh-CN" sz="1400" dirty="0">
                <a:latin typeface="Arial" panose="020B0604020202020204" pitchFamily="34" charset="0"/>
                <a:ea typeface="宋体" panose="02010600030101010101" pitchFamily="2" charset="-122"/>
              </a:rPr>
              <a:t>2</a:t>
            </a:r>
            <a:r>
              <a:rPr lang="zh-CN" altLang="en-US" sz="1400" dirty="0">
                <a:latin typeface="Arial" panose="020B0604020202020204" pitchFamily="34" charset="0"/>
                <a:ea typeface="宋体" panose="02010600030101010101" pitchFamily="2" charset="-122"/>
              </a:rPr>
              <a:t>人</a:t>
            </a:r>
          </a:p>
        </p:txBody>
      </p:sp>
      <p:sp>
        <p:nvSpPr>
          <p:cNvPr id="11269" name="圆角矩形 10246"/>
          <p:cNvSpPr/>
          <p:nvPr/>
        </p:nvSpPr>
        <p:spPr>
          <a:xfrm>
            <a:off x="3458494" y="3128347"/>
            <a:ext cx="1128713" cy="488950"/>
          </a:xfrm>
          <a:prstGeom prst="roundRect">
            <a:avLst>
              <a:gd name="adj" fmla="val 16667"/>
            </a:avLst>
          </a:prstGeom>
          <a:solidFill>
            <a:schemeClr val="accent1"/>
          </a:solidFill>
          <a:ln w="9525" cap="flat" cmpd="sng">
            <a:solidFill>
              <a:schemeClr val="tx1"/>
            </a:solidFill>
            <a:prstDash val="solid"/>
            <a:round/>
            <a:headEnd type="none" w="med" len="med"/>
            <a:tailEnd type="none" w="med" len="med"/>
          </a:ln>
        </p:spPr>
        <p:txBody>
          <a:bodyPr wrap="none" anchor="ctr"/>
          <a:lstStyle/>
          <a:p>
            <a:pPr algn="ctr"/>
            <a:r>
              <a:rPr lang="zh-CN" altLang="en-US" sz="1400" dirty="0">
                <a:latin typeface="Arial" panose="020B0604020202020204" pitchFamily="34" charset="0"/>
                <a:ea typeface="宋体" panose="02010600030101010101" pitchFamily="2" charset="-122"/>
              </a:rPr>
              <a:t>讲师</a:t>
            </a:r>
            <a:r>
              <a:rPr lang="en-US" altLang="zh-CN" sz="1400" dirty="0">
                <a:latin typeface="Arial" panose="020B0604020202020204" pitchFamily="34" charset="0"/>
                <a:ea typeface="宋体" panose="02010600030101010101" pitchFamily="2" charset="-122"/>
              </a:rPr>
              <a:t>7</a:t>
            </a:r>
            <a:r>
              <a:rPr lang="zh-CN" altLang="en-US" sz="1400" dirty="0">
                <a:latin typeface="Arial" panose="020B0604020202020204" pitchFamily="34" charset="0"/>
                <a:ea typeface="宋体" panose="02010600030101010101" pitchFamily="2" charset="-122"/>
              </a:rPr>
              <a:t>人</a:t>
            </a:r>
          </a:p>
        </p:txBody>
      </p:sp>
      <p:sp>
        <p:nvSpPr>
          <p:cNvPr id="11277" name="左大括号 10254"/>
          <p:cNvSpPr/>
          <p:nvPr/>
        </p:nvSpPr>
        <p:spPr>
          <a:xfrm>
            <a:off x="3053619" y="2277090"/>
            <a:ext cx="149225" cy="2109788"/>
          </a:xfrm>
          <a:prstGeom prst="leftBrace">
            <a:avLst>
              <a:gd name="adj1" fmla="val 117622"/>
              <a:gd name="adj2" fmla="val 50000"/>
            </a:avLst>
          </a:prstGeom>
          <a:solidFill>
            <a:srgbClr val="FF0000"/>
          </a:solid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1278" name="右箭头 10255"/>
          <p:cNvSpPr/>
          <p:nvPr/>
        </p:nvSpPr>
        <p:spPr>
          <a:xfrm>
            <a:off x="2233675" y="2845415"/>
            <a:ext cx="677863" cy="973138"/>
          </a:xfrm>
          <a:prstGeom prst="right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1279" name="圆角矩形 10256"/>
          <p:cNvSpPr/>
          <p:nvPr/>
        </p:nvSpPr>
        <p:spPr>
          <a:xfrm>
            <a:off x="6603923" y="2208621"/>
            <a:ext cx="2244725" cy="322263"/>
          </a:xfrm>
          <a:prstGeom prst="roundRect">
            <a:avLst>
              <a:gd name="adj" fmla="val 16667"/>
            </a:avLst>
          </a:prstGeom>
          <a:solidFill>
            <a:schemeClr val="accent1"/>
          </a:solidFill>
          <a:ln w="9525" cap="flat" cmpd="sng">
            <a:solidFill>
              <a:schemeClr val="tx1"/>
            </a:solidFill>
            <a:prstDash val="solid"/>
            <a:round/>
            <a:headEnd type="none" w="med" len="med"/>
            <a:tailEnd type="none" w="med" len="med"/>
          </a:ln>
        </p:spPr>
        <p:txBody>
          <a:bodyPr wrap="none" anchor="ctr"/>
          <a:lstStyle/>
          <a:p>
            <a:pPr algn="ctr"/>
            <a:r>
              <a:rPr lang="zh-CN" altLang="en-US" sz="1400">
                <a:latin typeface="Arial" panose="020B0604020202020204" pitchFamily="34" charset="0"/>
                <a:ea typeface="宋体" panose="02010600030101010101" pitchFamily="2" charset="-122"/>
              </a:rPr>
              <a:t>高职部</a:t>
            </a:r>
            <a:r>
              <a:rPr lang="en-US" altLang="zh-CN" sz="1400">
                <a:latin typeface="Arial" panose="020B0604020202020204" pitchFamily="34" charset="0"/>
                <a:ea typeface="宋体" panose="02010600030101010101" pitchFamily="2" charset="-122"/>
              </a:rPr>
              <a:t>1</a:t>
            </a:r>
            <a:r>
              <a:rPr lang="zh-CN" altLang="en-US" sz="1400">
                <a:latin typeface="Arial" panose="020B0604020202020204" pitchFamily="34" charset="0"/>
                <a:ea typeface="宋体" panose="02010600030101010101" pitchFamily="2" charset="-122"/>
              </a:rPr>
              <a:t>名</a:t>
            </a:r>
          </a:p>
        </p:txBody>
      </p:sp>
      <p:sp>
        <p:nvSpPr>
          <p:cNvPr id="11280" name="圆角矩形 10258"/>
          <p:cNvSpPr/>
          <p:nvPr/>
        </p:nvSpPr>
        <p:spPr>
          <a:xfrm>
            <a:off x="6603922" y="3128347"/>
            <a:ext cx="2244725" cy="404812"/>
          </a:xfrm>
          <a:prstGeom prst="roundRect">
            <a:avLst>
              <a:gd name="adj" fmla="val 16667"/>
            </a:avLst>
          </a:prstGeom>
          <a:solidFill>
            <a:srgbClr val="3366FF"/>
          </a:solidFill>
          <a:ln w="9525" cap="flat" cmpd="sng">
            <a:solidFill>
              <a:schemeClr val="tx1"/>
            </a:solidFill>
            <a:prstDash val="solid"/>
            <a:round/>
            <a:headEnd type="none" w="med" len="med"/>
            <a:tailEnd type="none" w="med" len="med"/>
          </a:ln>
        </p:spPr>
        <p:txBody>
          <a:bodyPr wrap="none" anchor="ctr"/>
          <a:lstStyle/>
          <a:p>
            <a:pPr algn="ctr"/>
            <a:r>
              <a:rPr lang="zh-CN" altLang="en-US" sz="1400" dirty="0" smtClean="0">
                <a:solidFill>
                  <a:schemeClr val="bg1"/>
                </a:solidFill>
                <a:latin typeface="Arial" panose="020B0604020202020204" pitchFamily="34" charset="0"/>
                <a:ea typeface="宋体" panose="02010600030101010101" pitchFamily="2" charset="-122"/>
              </a:rPr>
              <a:t>汽车工程系</a:t>
            </a:r>
            <a:r>
              <a:rPr lang="en-US" altLang="zh-CN" sz="1400" dirty="0" smtClean="0">
                <a:solidFill>
                  <a:schemeClr val="bg1"/>
                </a:solidFill>
                <a:latin typeface="Arial" panose="020B0604020202020204" pitchFamily="34" charset="0"/>
                <a:ea typeface="宋体" panose="02010600030101010101" pitchFamily="2" charset="-122"/>
              </a:rPr>
              <a:t>8</a:t>
            </a:r>
            <a:r>
              <a:rPr lang="zh-CN" altLang="en-US" sz="1400" dirty="0" smtClean="0">
                <a:solidFill>
                  <a:schemeClr val="bg1"/>
                </a:solidFill>
                <a:latin typeface="Arial" panose="020B0604020202020204" pitchFamily="34" charset="0"/>
                <a:ea typeface="宋体" panose="02010600030101010101" pitchFamily="2" charset="-122"/>
              </a:rPr>
              <a:t>名</a:t>
            </a:r>
            <a:endParaRPr lang="zh-CN" altLang="en-US" sz="1400" dirty="0">
              <a:solidFill>
                <a:schemeClr val="bg1"/>
              </a:solidFill>
              <a:latin typeface="Arial" panose="020B0604020202020204" pitchFamily="34" charset="0"/>
              <a:ea typeface="宋体" panose="02010600030101010101" pitchFamily="2" charset="-122"/>
            </a:endParaRPr>
          </a:p>
        </p:txBody>
      </p:sp>
      <p:sp>
        <p:nvSpPr>
          <p:cNvPr id="11281" name="圆角矩形 10260"/>
          <p:cNvSpPr/>
          <p:nvPr/>
        </p:nvSpPr>
        <p:spPr>
          <a:xfrm>
            <a:off x="6603921" y="4152900"/>
            <a:ext cx="2244725" cy="325437"/>
          </a:xfrm>
          <a:prstGeom prst="roundRect">
            <a:avLst>
              <a:gd name="adj" fmla="val 16667"/>
            </a:avLst>
          </a:prstGeom>
          <a:solidFill>
            <a:schemeClr val="accent1"/>
          </a:solidFill>
          <a:ln w="9525" cap="flat" cmpd="sng">
            <a:solidFill>
              <a:schemeClr val="tx1"/>
            </a:solidFill>
            <a:prstDash val="solid"/>
            <a:round/>
            <a:headEnd type="none" w="med" len="med"/>
            <a:tailEnd type="none" w="med" len="med"/>
          </a:ln>
        </p:spPr>
        <p:txBody>
          <a:bodyPr wrap="none" anchor="ctr"/>
          <a:lstStyle/>
          <a:p>
            <a:pPr algn="ctr"/>
            <a:r>
              <a:rPr lang="zh-CN" altLang="en-US" sz="1400">
                <a:latin typeface="Arial" panose="020B0604020202020204" pitchFamily="34" charset="0"/>
                <a:ea typeface="宋体" panose="02010600030101010101" pitchFamily="2" charset="-122"/>
              </a:rPr>
              <a:t>综高部</a:t>
            </a:r>
            <a:r>
              <a:rPr lang="en-US" altLang="zh-CN" sz="1400">
                <a:latin typeface="Arial" panose="020B0604020202020204" pitchFamily="34" charset="0"/>
                <a:ea typeface="宋体" panose="02010600030101010101" pitchFamily="2" charset="-122"/>
              </a:rPr>
              <a:t>3</a:t>
            </a:r>
            <a:r>
              <a:rPr lang="zh-CN" altLang="en-US" sz="1400">
                <a:latin typeface="Arial" panose="020B0604020202020204" pitchFamily="34" charset="0"/>
                <a:ea typeface="宋体" panose="02010600030101010101" pitchFamily="2" charset="-122"/>
              </a:rPr>
              <a:t>名</a:t>
            </a:r>
          </a:p>
        </p:txBody>
      </p:sp>
      <p:sp>
        <p:nvSpPr>
          <p:cNvPr id="11282" name="左大括号 10261"/>
          <p:cNvSpPr/>
          <p:nvPr/>
        </p:nvSpPr>
        <p:spPr>
          <a:xfrm>
            <a:off x="6203690" y="2237401"/>
            <a:ext cx="225425" cy="2189163"/>
          </a:xfrm>
          <a:prstGeom prst="leftBrace">
            <a:avLst>
              <a:gd name="adj1" fmla="val 80792"/>
              <a:gd name="adj2" fmla="val 50000"/>
            </a:avLst>
          </a:prstGeom>
          <a:solidFill>
            <a:srgbClr val="FF0000"/>
          </a:solid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1283" name="燕尾形箭头 10262"/>
          <p:cNvSpPr/>
          <p:nvPr/>
        </p:nvSpPr>
        <p:spPr>
          <a:xfrm>
            <a:off x="5503420" y="2779712"/>
            <a:ext cx="525462" cy="1052513"/>
          </a:xfrm>
          <a:prstGeom prst="notchedRightArrow">
            <a:avLst>
              <a:gd name="adj1" fmla="val 50000"/>
              <a:gd name="adj2" fmla="val 25000"/>
            </a:avLst>
          </a:prstGeom>
          <a:solidFill>
            <a:schemeClr val="accent1"/>
          </a:solidFill>
          <a:ln w="9525">
            <a:noFill/>
          </a:ln>
          <a:effectLst>
            <a:prstShdw prst="shdw17" dist="17961" dir="2699999">
              <a:srgbClr val="879299"/>
            </a:prstShdw>
          </a:effectLst>
        </p:spPr>
        <p:txBody>
          <a:bodyPr wrap="none" anchor="ctr"/>
          <a:lstStyle/>
          <a:p>
            <a:pPr algn="ctr"/>
            <a:r>
              <a:rPr lang="zh-CN" altLang="en-US" sz="1600">
                <a:latin typeface="Arial" panose="020B0604020202020204" pitchFamily="34" charset="0"/>
                <a:ea typeface="宋体" panose="02010600030101010101" pitchFamily="2" charset="-122"/>
              </a:rPr>
              <a:t>其中</a:t>
            </a:r>
          </a:p>
        </p:txBody>
      </p:sp>
      <p:sp>
        <p:nvSpPr>
          <p:cNvPr id="11284" name="圆角矩形 10263"/>
          <p:cNvSpPr/>
          <p:nvPr/>
        </p:nvSpPr>
        <p:spPr>
          <a:xfrm>
            <a:off x="1454150" y="4645025"/>
            <a:ext cx="1030288" cy="728663"/>
          </a:xfrm>
          <a:prstGeom prst="roundRect">
            <a:avLst>
              <a:gd name="adj" fmla="val 16667"/>
            </a:avLst>
          </a:prstGeom>
          <a:solidFill>
            <a:schemeClr val="accent1"/>
          </a:solidFill>
          <a:ln w="9525" cap="flat" cmpd="sng">
            <a:solidFill>
              <a:schemeClr val="hlink"/>
            </a:solidFill>
            <a:prstDash val="solid"/>
            <a:round/>
            <a:headEnd type="none" w="med" len="med"/>
            <a:tailEnd type="none" w="med" len="med"/>
          </a:ln>
          <a:effectLst>
            <a:prstShdw prst="shdw17" dist="17961" dir="13499999">
              <a:srgbClr val="003D7A"/>
            </a:prstShdw>
          </a:effectLst>
        </p:spPr>
        <p:txBody>
          <a:bodyPr wrap="none" anchor="ctr"/>
          <a:lstStyle/>
          <a:p>
            <a:pPr algn="ctr"/>
            <a:r>
              <a:rPr lang="zh-CN" altLang="en-US" sz="1400">
                <a:latin typeface="Arial" panose="020B0604020202020204" pitchFamily="34" charset="0"/>
                <a:ea typeface="宋体" panose="02010600030101010101" pitchFamily="2" charset="-122"/>
              </a:rPr>
              <a:t>外聘</a:t>
            </a:r>
          </a:p>
          <a:p>
            <a:pPr algn="ctr"/>
            <a:r>
              <a:rPr lang="zh-CN" altLang="en-US" sz="1400">
                <a:latin typeface="Arial" panose="020B0604020202020204" pitchFamily="34" charset="0"/>
                <a:ea typeface="宋体" panose="02010600030101010101" pitchFamily="2" charset="-122"/>
              </a:rPr>
              <a:t>教师</a:t>
            </a:r>
            <a:r>
              <a:rPr lang="en-US" altLang="zh-CN" sz="1400">
                <a:latin typeface="Arial" panose="020B0604020202020204" pitchFamily="34" charset="0"/>
                <a:ea typeface="宋体" panose="02010600030101010101" pitchFamily="2" charset="-122"/>
              </a:rPr>
              <a:t>3</a:t>
            </a:r>
            <a:r>
              <a:rPr lang="zh-CN" altLang="en-US" sz="1400">
                <a:latin typeface="Arial" panose="020B0604020202020204" pitchFamily="34" charset="0"/>
                <a:ea typeface="宋体" panose="02010600030101010101" pitchFamily="2" charset="-122"/>
              </a:rPr>
              <a:t>人</a:t>
            </a:r>
          </a:p>
        </p:txBody>
      </p:sp>
      <p:sp>
        <p:nvSpPr>
          <p:cNvPr id="11285" name="左大括号 10264"/>
          <p:cNvSpPr/>
          <p:nvPr/>
        </p:nvSpPr>
        <p:spPr>
          <a:xfrm>
            <a:off x="1000125" y="3103563"/>
            <a:ext cx="377825" cy="1784350"/>
          </a:xfrm>
          <a:prstGeom prst="leftBrace">
            <a:avLst>
              <a:gd name="adj1" fmla="val 39290"/>
              <a:gd name="adj2" fmla="val 50000"/>
            </a:avLst>
          </a:prstGeom>
          <a:solidFill>
            <a:srgbClr val="FF0000"/>
          </a:solid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1286" name="圆角矩形 10265"/>
          <p:cNvSpPr/>
          <p:nvPr/>
        </p:nvSpPr>
        <p:spPr>
          <a:xfrm>
            <a:off x="3419475" y="4797425"/>
            <a:ext cx="2859088" cy="485775"/>
          </a:xfrm>
          <a:prstGeom prst="roundRect">
            <a:avLst>
              <a:gd name="adj" fmla="val 16667"/>
            </a:avLst>
          </a:prstGeom>
          <a:solidFill>
            <a:schemeClr val="accent1"/>
          </a:solidFill>
          <a:ln w="9525" cap="flat" cmpd="sng">
            <a:solidFill>
              <a:schemeClr val="hlink"/>
            </a:solidFill>
            <a:prstDash val="solid"/>
            <a:round/>
            <a:headEnd type="none" w="med" len="med"/>
            <a:tailEnd type="none" w="med" len="med"/>
          </a:ln>
          <a:effectLst>
            <a:prstShdw prst="shdw17" dist="17961" dir="13499999">
              <a:srgbClr val="003D7A"/>
            </a:prstShdw>
          </a:effectLst>
        </p:spPr>
        <p:txBody>
          <a:bodyPr wrap="none" anchor="ctr"/>
          <a:lstStyle/>
          <a:p>
            <a:pPr algn="ctr"/>
            <a:r>
              <a:rPr lang="zh-CN" sz="1400">
                <a:latin typeface="Arial" panose="020B0604020202020204" pitchFamily="34" charset="0"/>
                <a:ea typeface="宋体" panose="02010600030101010101" pitchFamily="2" charset="-122"/>
              </a:rPr>
              <a:t>专职</a:t>
            </a:r>
            <a:r>
              <a:rPr lang="zh-CN" altLang="en-US" sz="1400">
                <a:latin typeface="Arial" panose="020B0604020202020204" pitchFamily="34" charset="0"/>
                <a:ea typeface="宋体" panose="02010600030101010101" pitchFamily="2" charset="-122"/>
              </a:rPr>
              <a:t>技能实训</a:t>
            </a:r>
          </a:p>
        </p:txBody>
      </p:sp>
      <p:sp>
        <p:nvSpPr>
          <p:cNvPr id="11287" name="右箭头 10266"/>
          <p:cNvSpPr/>
          <p:nvPr/>
        </p:nvSpPr>
        <p:spPr>
          <a:xfrm>
            <a:off x="2627313" y="4868863"/>
            <a:ext cx="752475" cy="242887"/>
          </a:xfrm>
          <a:prstGeom prst="rightArrow">
            <a:avLst>
              <a:gd name="adj1" fmla="val 50000"/>
              <a:gd name="adj2" fmla="val 77408"/>
            </a:avLst>
          </a:prstGeom>
          <a:solidFill>
            <a:schemeClr val="accent1"/>
          </a:solidFill>
          <a:ln w="9525" cap="flat" cmpd="sng">
            <a:solidFill>
              <a:schemeClr val="tx1"/>
            </a:solidFill>
            <a:prstDash val="solid"/>
            <a:miter/>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1288" name="圆角矩形 10267"/>
          <p:cNvSpPr/>
          <p:nvPr/>
        </p:nvSpPr>
        <p:spPr>
          <a:xfrm>
            <a:off x="3484562" y="4071938"/>
            <a:ext cx="1128713" cy="487363"/>
          </a:xfrm>
          <a:prstGeom prst="roundRect">
            <a:avLst>
              <a:gd name="adj" fmla="val 16667"/>
            </a:avLst>
          </a:prstGeom>
          <a:solidFill>
            <a:schemeClr val="accent1"/>
          </a:solidFill>
          <a:ln w="9525" cap="flat" cmpd="sng">
            <a:solidFill>
              <a:schemeClr val="tx1"/>
            </a:solidFill>
            <a:prstDash val="solid"/>
            <a:round/>
            <a:headEnd type="none" w="med" len="med"/>
            <a:tailEnd type="none" w="med" len="med"/>
          </a:ln>
        </p:spPr>
        <p:txBody>
          <a:bodyPr wrap="none" anchor="ctr"/>
          <a:lstStyle/>
          <a:p>
            <a:pPr algn="ctr"/>
            <a:r>
              <a:rPr lang="zh-CN" altLang="en-US" sz="1400" dirty="0">
                <a:latin typeface="Arial" panose="020B0604020202020204" pitchFamily="34" charset="0"/>
                <a:ea typeface="宋体" panose="02010600030101010101" pitchFamily="2" charset="-122"/>
              </a:rPr>
              <a:t>无</a:t>
            </a:r>
            <a:r>
              <a:rPr lang="zh-CN" altLang="en-US" sz="1400" dirty="0" smtClean="0">
                <a:latin typeface="Arial" panose="020B0604020202020204" pitchFamily="34" charset="0"/>
                <a:ea typeface="宋体" panose="02010600030101010101" pitchFamily="2" charset="-122"/>
              </a:rPr>
              <a:t>职称</a:t>
            </a:r>
            <a:r>
              <a:rPr lang="en-US" altLang="zh-CN" sz="1400" dirty="0" smtClean="0">
                <a:latin typeface="Arial" panose="020B0604020202020204" pitchFamily="34" charset="0"/>
                <a:ea typeface="宋体" panose="02010600030101010101" pitchFamily="2" charset="-122"/>
              </a:rPr>
              <a:t>4</a:t>
            </a:r>
            <a:r>
              <a:rPr lang="zh-CN" altLang="en-US" sz="1400" dirty="0" smtClean="0">
                <a:latin typeface="Arial" panose="020B0604020202020204" pitchFamily="34" charset="0"/>
                <a:ea typeface="宋体" panose="02010600030101010101" pitchFamily="2" charset="-122"/>
              </a:rPr>
              <a:t>人</a:t>
            </a:r>
            <a:endParaRPr lang="zh-CN" altLang="en-US" sz="1400" dirty="0">
              <a:latin typeface="Arial" panose="020B0604020202020204" pitchFamily="34" charset="0"/>
              <a:ea typeface="宋体" panose="02010600030101010101" pitchFamily="2" charset="-122"/>
            </a:endParaRPr>
          </a:p>
        </p:txBody>
      </p:sp>
      <p:sp>
        <p:nvSpPr>
          <p:cNvPr id="10271" name="流程图: 可选过程 10270"/>
          <p:cNvSpPr/>
          <p:nvPr/>
        </p:nvSpPr>
        <p:spPr>
          <a:xfrm>
            <a:off x="536893" y="1305243"/>
            <a:ext cx="2665413" cy="504825"/>
          </a:xfrm>
          <a:prstGeom prst="flowChartAlternateProcess">
            <a:avLst/>
          </a:prstGeom>
          <a:solidFill>
            <a:srgbClr val="33CCFF"/>
          </a:solidFill>
          <a:ln w="9525" cap="flat" cmpd="sng">
            <a:solidFill>
              <a:schemeClr val="tx1"/>
            </a:solidFill>
            <a:prstDash val="solid"/>
            <a:miter/>
            <a:headEnd type="none" w="med" len="med"/>
            <a:tailEnd type="none" w="med" len="med"/>
          </a:ln>
        </p:spPr>
        <p:txBody>
          <a:bodyPr wrap="none" anchor="ctr"/>
          <a:lstStyle/>
          <a:p>
            <a:pPr algn="ctr" fontAlgn="base"/>
            <a:r>
              <a:rPr lang="en-US" altLang="zh-CN" b="1" strike="noStrike" noProof="1" smtClean="0">
                <a:solidFill>
                  <a:srgbClr val="FFFF66"/>
                </a:solidFill>
                <a:latin typeface="Arial" panose="020B0604020202020204" pitchFamily="34" charset="0"/>
              </a:rPr>
              <a:t>2.1</a:t>
            </a:r>
            <a:r>
              <a:rPr lang="zh-CN" altLang="en-US" b="1" strike="noStrike" noProof="1" smtClean="0">
                <a:solidFill>
                  <a:srgbClr val="FFFF66"/>
                </a:solidFill>
                <a:latin typeface="Arial" panose="020B0604020202020204" pitchFamily="34" charset="0"/>
              </a:rPr>
              <a:t>师资配备</a:t>
            </a:r>
            <a:endParaRPr lang="zh-CN" altLang="en-US" b="1" strike="noStrike" noProof="1">
              <a:solidFill>
                <a:srgbClr val="FFFF66"/>
              </a:solidFill>
              <a:latin typeface="Arial" panose="020B0604020202020204" pitchFamily="34" charset="0"/>
            </a:endParaRPr>
          </a:p>
        </p:txBody>
      </p:sp>
      <p:sp>
        <p:nvSpPr>
          <p:cNvPr id="6161" name="流程图: 可选过程 6160"/>
          <p:cNvSpPr/>
          <p:nvPr/>
        </p:nvSpPr>
        <p:spPr>
          <a:xfrm>
            <a:off x="225743" y="235268"/>
            <a:ext cx="2976563" cy="504825"/>
          </a:xfrm>
          <a:prstGeom prst="flowChartAlternateProcess">
            <a:avLst/>
          </a:prstGeom>
          <a:solidFill>
            <a:srgbClr val="33CCFF"/>
          </a:solidFill>
          <a:ln w="9525" cap="flat" cmpd="sng">
            <a:solidFill>
              <a:schemeClr val="tx1"/>
            </a:solidFill>
            <a:prstDash val="solid"/>
            <a:miter/>
            <a:headEnd type="none" w="med" len="med"/>
            <a:tailEnd type="none" w="med" len="med"/>
          </a:ln>
        </p:spPr>
        <p:txBody>
          <a:bodyPr wrap="none" anchor="ctr"/>
          <a:lstStyle/>
          <a:p>
            <a:pPr algn="l" fontAlgn="base"/>
            <a:r>
              <a:rPr lang="en-US" altLang="zh-CN" b="1" strike="noStrike" noProof="1">
                <a:solidFill>
                  <a:srgbClr val="FFFF66"/>
                </a:solidFill>
                <a:effectLst>
                  <a:outerShdw blurRad="38100" dist="38100" dir="2700000">
                    <a:srgbClr val="000000"/>
                  </a:outerShdw>
                </a:effectLst>
                <a:latin typeface="Arial" panose="020B0604020202020204" pitchFamily="34" charset="0"/>
                <a:ea typeface="宋体" panose="02010600030101010101" pitchFamily="2" charset="-122"/>
                <a:cs typeface="+mn-cs"/>
              </a:rPr>
              <a:t>2. 专业发展现状</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圆角矩形 13313"/>
          <p:cNvSpPr/>
          <p:nvPr/>
        </p:nvSpPr>
        <p:spPr>
          <a:xfrm>
            <a:off x="6804025" y="4292600"/>
            <a:ext cx="431800" cy="1368425"/>
          </a:xfrm>
          <a:prstGeom prst="roundRect">
            <a:avLst>
              <a:gd name="adj" fmla="val 16667"/>
            </a:avLst>
          </a:prstGeom>
          <a:solidFill>
            <a:srgbClr val="CC00CC"/>
          </a:solidFill>
          <a:ln w="9525">
            <a:noFill/>
          </a:ln>
          <a:effectLst>
            <a:prstShdw prst="shdw17" dist="17961" dir="2699999">
              <a:srgbClr val="7A007A"/>
            </a:prstShdw>
          </a:effectLst>
        </p:spPr>
        <p:txBody>
          <a:bodyPr wrap="none" anchor="ctr"/>
          <a:lstStyle/>
          <a:p>
            <a:pPr algn="ctr"/>
            <a:r>
              <a:rPr lang="zh-CN" altLang="en-US" sz="1400">
                <a:solidFill>
                  <a:schemeClr val="bg1"/>
                </a:solidFill>
                <a:latin typeface="Arial" panose="020B0604020202020204" pitchFamily="34" charset="0"/>
                <a:ea typeface="宋体" panose="02010600030101010101" pitchFamily="2" charset="-122"/>
              </a:rPr>
              <a:t>必</a:t>
            </a:r>
          </a:p>
          <a:p>
            <a:pPr algn="ctr"/>
            <a:r>
              <a:rPr lang="zh-CN" altLang="en-US" sz="1400">
                <a:solidFill>
                  <a:schemeClr val="bg1"/>
                </a:solidFill>
                <a:latin typeface="Arial" panose="020B0604020202020204" pitchFamily="34" charset="0"/>
                <a:ea typeface="宋体" panose="02010600030101010101" pitchFamily="2" charset="-122"/>
              </a:rPr>
              <a:t>需</a:t>
            </a:r>
          </a:p>
          <a:p>
            <a:pPr algn="ctr"/>
            <a:r>
              <a:rPr lang="zh-CN" altLang="en-US" sz="1400">
                <a:solidFill>
                  <a:schemeClr val="bg1"/>
                </a:solidFill>
                <a:latin typeface="Arial" panose="020B0604020202020204" pitchFamily="34" charset="0"/>
                <a:ea typeface="宋体" panose="02010600030101010101" pitchFamily="2" charset="-122"/>
              </a:rPr>
              <a:t>专</a:t>
            </a:r>
          </a:p>
          <a:p>
            <a:pPr algn="ctr"/>
            <a:r>
              <a:rPr lang="zh-CN" altLang="en-US" sz="1400">
                <a:solidFill>
                  <a:schemeClr val="bg1"/>
                </a:solidFill>
                <a:latin typeface="Arial" panose="020B0604020202020204" pitchFamily="34" charset="0"/>
                <a:ea typeface="宋体" panose="02010600030101010101" pitchFamily="2" charset="-122"/>
              </a:rPr>
              <a:t>业</a:t>
            </a:r>
          </a:p>
          <a:p>
            <a:pPr algn="ctr"/>
            <a:r>
              <a:rPr lang="zh-CN" altLang="en-US" sz="1400">
                <a:solidFill>
                  <a:schemeClr val="bg1"/>
                </a:solidFill>
                <a:latin typeface="Arial" panose="020B0604020202020204" pitchFamily="34" charset="0"/>
                <a:ea typeface="宋体" panose="02010600030101010101" pitchFamily="2" charset="-122"/>
              </a:rPr>
              <a:t>技</a:t>
            </a:r>
          </a:p>
          <a:p>
            <a:pPr algn="ctr"/>
            <a:r>
              <a:rPr lang="zh-CN" altLang="en-US" sz="1400">
                <a:solidFill>
                  <a:schemeClr val="bg1"/>
                </a:solidFill>
                <a:latin typeface="Arial" panose="020B0604020202020204" pitchFamily="34" charset="0"/>
                <a:ea typeface="宋体" panose="02010600030101010101" pitchFamily="2" charset="-122"/>
              </a:rPr>
              <a:t>能</a:t>
            </a:r>
          </a:p>
        </p:txBody>
      </p:sp>
      <p:grpSp>
        <p:nvGrpSpPr>
          <p:cNvPr id="12292" name="组合 13316"/>
          <p:cNvGrpSpPr/>
          <p:nvPr/>
        </p:nvGrpSpPr>
        <p:grpSpPr>
          <a:xfrm>
            <a:off x="323850" y="1268730"/>
            <a:ext cx="7777480" cy="5182870"/>
            <a:chOff x="0" y="0"/>
            <a:chExt cx="4899" cy="3265"/>
          </a:xfrm>
        </p:grpSpPr>
        <p:sp>
          <p:nvSpPr>
            <p:cNvPr id="12293" name="圆角矩形 13317"/>
            <p:cNvSpPr/>
            <p:nvPr/>
          </p:nvSpPr>
          <p:spPr>
            <a:xfrm>
              <a:off x="137" y="3039"/>
              <a:ext cx="4263" cy="226"/>
            </a:xfrm>
            <a:prstGeom prst="roundRect">
              <a:avLst>
                <a:gd name="adj" fmla="val 16667"/>
              </a:avLst>
            </a:prstGeom>
            <a:solidFill>
              <a:srgbClr val="15ABFF"/>
            </a:solidFill>
            <a:ln w="9525">
              <a:noFill/>
            </a:ln>
            <a:effectLst>
              <a:prstShdw prst="shdw17" dist="17961" dir="2699999">
                <a:srgbClr val="0D6799"/>
              </a:prstShdw>
            </a:effectLst>
          </p:spPr>
          <p:txBody>
            <a:bodyPr wrap="none" anchor="ctr"/>
            <a:lstStyle/>
            <a:p>
              <a:pPr algn="ctr"/>
              <a:r>
                <a:rPr lang="zh-CN" altLang="en-US" sz="1400">
                  <a:latin typeface="Arial" panose="020B0604020202020204" pitchFamily="34" charset="0"/>
                  <a:ea typeface="宋体" panose="02010600030101010101" pitchFamily="2" charset="-122"/>
                </a:rPr>
                <a:t>企业实践</a:t>
              </a:r>
            </a:p>
          </p:txBody>
        </p:sp>
        <p:sp>
          <p:nvSpPr>
            <p:cNvPr id="12294" name="上箭头 13318"/>
            <p:cNvSpPr/>
            <p:nvPr/>
          </p:nvSpPr>
          <p:spPr>
            <a:xfrm>
              <a:off x="227" y="1860"/>
              <a:ext cx="182" cy="1179"/>
            </a:xfrm>
            <a:prstGeom prst="upArrow">
              <a:avLst>
                <a:gd name="adj1" fmla="val 50000"/>
                <a:gd name="adj2" fmla="val 161860"/>
              </a:avLst>
            </a:prstGeom>
            <a:solidFill>
              <a:schemeClr val="tx2"/>
            </a:solidFill>
            <a:ln w="9525">
              <a:noFill/>
            </a:ln>
            <a:effectLst>
              <a:prstShdw prst="shdw17" dist="17961" dir="2699999">
                <a:srgbClr val="890000"/>
              </a:prstShdw>
            </a:effectLst>
          </p:spPr>
          <p:txBody>
            <a:bodyPr anchor="t"/>
            <a:lstStyle/>
            <a:p>
              <a:endParaRPr lang="zh-CN" altLang="en-US">
                <a:latin typeface="Arial" panose="020B0604020202020204" pitchFamily="34" charset="0"/>
                <a:ea typeface="宋体" panose="02010600030101010101" pitchFamily="2" charset="-122"/>
              </a:endParaRPr>
            </a:p>
          </p:txBody>
        </p:sp>
        <p:sp>
          <p:nvSpPr>
            <p:cNvPr id="12295" name="上箭头 13319"/>
            <p:cNvSpPr/>
            <p:nvPr/>
          </p:nvSpPr>
          <p:spPr>
            <a:xfrm>
              <a:off x="3448" y="2767"/>
              <a:ext cx="136" cy="272"/>
            </a:xfrm>
            <a:prstGeom prst="upArrow">
              <a:avLst>
                <a:gd name="adj1" fmla="val 50000"/>
                <a:gd name="adj2" fmla="val 50000"/>
              </a:avLst>
            </a:prstGeom>
            <a:solidFill>
              <a:schemeClr val="tx2"/>
            </a:solidFill>
            <a:ln w="9525">
              <a:noFill/>
            </a:ln>
            <a:effectLst>
              <a:prstShdw prst="shdw17" dist="17961" dir="2699999">
                <a:srgbClr val="890000"/>
              </a:prstShdw>
            </a:effectLst>
          </p:spPr>
          <p:txBody>
            <a:bodyPr anchor="t"/>
            <a:lstStyle/>
            <a:p>
              <a:endParaRPr lang="zh-CN" altLang="en-US">
                <a:latin typeface="Arial" panose="020B0604020202020204" pitchFamily="34" charset="0"/>
                <a:ea typeface="宋体" panose="02010600030101010101" pitchFamily="2" charset="-122"/>
              </a:endParaRPr>
            </a:p>
          </p:txBody>
        </p:sp>
        <p:grpSp>
          <p:nvGrpSpPr>
            <p:cNvPr id="12296" name="组合 13320"/>
            <p:cNvGrpSpPr/>
            <p:nvPr/>
          </p:nvGrpSpPr>
          <p:grpSpPr>
            <a:xfrm>
              <a:off x="0" y="0"/>
              <a:ext cx="4899" cy="2730"/>
              <a:chOff x="0" y="0"/>
              <a:chExt cx="4899" cy="2730"/>
            </a:xfrm>
          </p:grpSpPr>
          <p:sp>
            <p:nvSpPr>
              <p:cNvPr id="12297" name="圆角矩形 13321"/>
              <p:cNvSpPr/>
              <p:nvPr/>
            </p:nvSpPr>
            <p:spPr>
              <a:xfrm>
                <a:off x="0" y="1270"/>
                <a:ext cx="545" cy="590"/>
              </a:xfrm>
              <a:prstGeom prst="roundRect">
                <a:avLst>
                  <a:gd name="adj" fmla="val 16667"/>
                </a:avLst>
              </a:prstGeom>
              <a:solidFill>
                <a:srgbClr val="CC00CC"/>
              </a:solidFill>
              <a:ln w="9525">
                <a:noFill/>
              </a:ln>
              <a:effectLst>
                <a:prstShdw prst="shdw17" dist="17961" dir="2699999">
                  <a:srgbClr val="7A007A"/>
                </a:prstShdw>
              </a:effectLst>
            </p:spPr>
            <p:txBody>
              <a:bodyPr wrap="none" anchor="ctr"/>
              <a:lstStyle/>
              <a:p>
                <a:pPr algn="ctr"/>
                <a:r>
                  <a:rPr lang="zh-CN" altLang="en-US" sz="1600" b="1">
                    <a:solidFill>
                      <a:schemeClr val="bg1"/>
                    </a:solidFill>
                    <a:latin typeface="Arial" panose="020B0604020202020204" pitchFamily="34" charset="0"/>
                    <a:ea typeface="宋体" panose="02010600030101010101" pitchFamily="2" charset="-122"/>
                  </a:rPr>
                  <a:t>系统化</a:t>
                </a:r>
              </a:p>
              <a:p>
                <a:pPr algn="ctr"/>
                <a:r>
                  <a:rPr lang="zh-CN" altLang="en-US" sz="1600" b="1">
                    <a:solidFill>
                      <a:schemeClr val="bg1"/>
                    </a:solidFill>
                    <a:latin typeface="Arial" panose="020B0604020202020204" pitchFamily="34" charset="0"/>
                    <a:ea typeface="宋体" panose="02010600030101010101" pitchFamily="2" charset="-122"/>
                  </a:rPr>
                  <a:t>课程体系</a:t>
                </a:r>
              </a:p>
            </p:txBody>
          </p:sp>
          <p:sp>
            <p:nvSpPr>
              <p:cNvPr id="12298" name="圆角矩形 13322"/>
              <p:cNvSpPr/>
              <p:nvPr/>
            </p:nvSpPr>
            <p:spPr>
              <a:xfrm>
                <a:off x="772" y="817"/>
                <a:ext cx="907" cy="226"/>
              </a:xfrm>
              <a:prstGeom prst="roundRect">
                <a:avLst>
                  <a:gd name="adj" fmla="val 16667"/>
                </a:avLst>
              </a:prstGeom>
              <a:solidFill>
                <a:srgbClr val="FFFF66"/>
              </a:solidFill>
              <a:ln w="9525">
                <a:noFill/>
              </a:ln>
              <a:effectLst>
                <a:prstShdw prst="shdw17" dist="17961" dir="2699999">
                  <a:srgbClr val="99993D"/>
                </a:prstShdw>
              </a:effectLst>
            </p:spPr>
            <p:txBody>
              <a:bodyPr wrap="none" anchor="ctr"/>
              <a:lstStyle/>
              <a:p>
                <a:pPr algn="ctr"/>
                <a:r>
                  <a:rPr lang="zh-CN" altLang="en-US" sz="1600" b="1">
                    <a:latin typeface="Arial" panose="020B0604020202020204" pitchFamily="34" charset="0"/>
                    <a:ea typeface="宋体" panose="02010600030101010101" pitchFamily="2" charset="-122"/>
                  </a:rPr>
                  <a:t>基础平台课程</a:t>
                </a:r>
              </a:p>
            </p:txBody>
          </p:sp>
          <p:sp>
            <p:nvSpPr>
              <p:cNvPr id="12299" name="圆角矩形 13323"/>
              <p:cNvSpPr/>
              <p:nvPr/>
            </p:nvSpPr>
            <p:spPr>
              <a:xfrm>
                <a:off x="1815" y="363"/>
                <a:ext cx="862" cy="227"/>
              </a:xfrm>
              <a:prstGeom prst="roundRect">
                <a:avLst>
                  <a:gd name="adj" fmla="val 16667"/>
                </a:avLst>
              </a:prstGeom>
              <a:solidFill>
                <a:schemeClr val="folHlink"/>
              </a:solidFill>
              <a:ln w="9525">
                <a:noFill/>
              </a:ln>
              <a:effectLst>
                <a:prstShdw prst="shdw17" dist="17961" dir="2699999">
                  <a:srgbClr val="5F5F73"/>
                </a:prstShdw>
              </a:effectLst>
            </p:spPr>
            <p:txBody>
              <a:bodyPr wrap="none" anchor="ctr"/>
              <a:lstStyle/>
              <a:p>
                <a:pPr algn="ctr"/>
                <a:r>
                  <a:rPr lang="zh-CN" altLang="en-US" sz="1600">
                    <a:latin typeface="Arial" panose="020B0604020202020204" pitchFamily="34" charset="0"/>
                    <a:ea typeface="宋体" panose="02010600030101010101" pitchFamily="2" charset="-122"/>
                  </a:rPr>
                  <a:t>通识课程</a:t>
                </a:r>
              </a:p>
            </p:txBody>
          </p:sp>
          <p:sp>
            <p:nvSpPr>
              <p:cNvPr id="12300" name="圆角矩形 13324"/>
              <p:cNvSpPr/>
              <p:nvPr/>
            </p:nvSpPr>
            <p:spPr>
              <a:xfrm>
                <a:off x="1815" y="1225"/>
                <a:ext cx="862" cy="272"/>
              </a:xfrm>
              <a:prstGeom prst="roundRect">
                <a:avLst>
                  <a:gd name="adj" fmla="val 16667"/>
                </a:avLst>
              </a:prstGeom>
              <a:solidFill>
                <a:schemeClr val="folHlink"/>
              </a:solidFill>
              <a:ln w="9525">
                <a:noFill/>
              </a:ln>
              <a:effectLst>
                <a:prstShdw prst="shdw17" dist="17961" dir="2699999">
                  <a:srgbClr val="5F5F73"/>
                </a:prstShdw>
              </a:effectLst>
            </p:spPr>
            <p:txBody>
              <a:bodyPr wrap="none" anchor="ctr"/>
              <a:lstStyle/>
              <a:p>
                <a:pPr algn="ctr"/>
                <a:r>
                  <a:rPr lang="zh-CN" altLang="en-US" sz="1600">
                    <a:latin typeface="Arial" panose="020B0604020202020204" pitchFamily="34" charset="0"/>
                    <a:ea typeface="宋体" panose="02010600030101010101" pitchFamily="2" charset="-122"/>
                  </a:rPr>
                  <a:t>专业理论课程</a:t>
                </a:r>
              </a:p>
            </p:txBody>
          </p:sp>
          <p:sp>
            <p:nvSpPr>
              <p:cNvPr id="12301" name="左大括号 13325"/>
              <p:cNvSpPr/>
              <p:nvPr/>
            </p:nvSpPr>
            <p:spPr>
              <a:xfrm>
                <a:off x="590" y="953"/>
                <a:ext cx="136" cy="1406"/>
              </a:xfrm>
              <a:prstGeom prst="leftBrace">
                <a:avLst>
                  <a:gd name="adj1" fmla="val 86008"/>
                  <a:gd name="adj2" fmla="val 50000"/>
                </a:avLst>
              </a:prstGeom>
              <a:solidFill>
                <a:schemeClr val="tx2"/>
              </a:solid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2302" name="左大括号 13326"/>
              <p:cNvSpPr/>
              <p:nvPr/>
            </p:nvSpPr>
            <p:spPr>
              <a:xfrm>
                <a:off x="1679" y="499"/>
                <a:ext cx="91" cy="907"/>
              </a:xfrm>
              <a:prstGeom prst="leftBrace">
                <a:avLst>
                  <a:gd name="adj1" fmla="val 82920"/>
                  <a:gd name="adj2" fmla="val 50000"/>
                </a:avLst>
              </a:prstGeom>
              <a:solidFill>
                <a:schemeClr val="tx2"/>
              </a:solid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grpSp>
            <p:nvGrpSpPr>
              <p:cNvPr id="12303" name="组合 13327"/>
              <p:cNvGrpSpPr/>
              <p:nvPr/>
            </p:nvGrpSpPr>
            <p:grpSpPr>
              <a:xfrm>
                <a:off x="756" y="1913"/>
                <a:ext cx="3175" cy="817"/>
                <a:chOff x="0" y="0"/>
                <a:chExt cx="3175" cy="817"/>
              </a:xfrm>
            </p:grpSpPr>
            <p:sp>
              <p:nvSpPr>
                <p:cNvPr id="12304" name="圆角矩形 13328"/>
                <p:cNvSpPr/>
                <p:nvPr/>
              </p:nvSpPr>
              <p:spPr>
                <a:xfrm>
                  <a:off x="0" y="227"/>
                  <a:ext cx="771" cy="363"/>
                </a:xfrm>
                <a:prstGeom prst="roundRect">
                  <a:avLst>
                    <a:gd name="adj" fmla="val 16667"/>
                  </a:avLst>
                </a:prstGeom>
                <a:solidFill>
                  <a:srgbClr val="33CCFF"/>
                </a:solidFill>
                <a:ln w="9525">
                  <a:noFill/>
                </a:ln>
                <a:effectLst>
                  <a:prstShdw prst="shdw17" dist="17961" dir="2699999">
                    <a:srgbClr val="1F7A99"/>
                  </a:prstShdw>
                </a:effectLst>
              </p:spPr>
              <p:txBody>
                <a:bodyPr wrap="none" anchor="ctr"/>
                <a:lstStyle/>
                <a:p>
                  <a:pPr algn="ctr"/>
                  <a:r>
                    <a:rPr lang="zh-CN" altLang="en-US" sz="1600" b="1">
                      <a:latin typeface="Arial" panose="020B0604020202020204" pitchFamily="34" charset="0"/>
                      <a:ea typeface="宋体" panose="02010600030101010101" pitchFamily="2" charset="-122"/>
                    </a:rPr>
                    <a:t>工作过程系</a:t>
                  </a:r>
                </a:p>
                <a:p>
                  <a:pPr algn="ctr"/>
                  <a:r>
                    <a:rPr lang="zh-CN" altLang="en-US" sz="1600" b="1">
                      <a:latin typeface="Arial" panose="020B0604020202020204" pitchFamily="34" charset="0"/>
                      <a:ea typeface="宋体" panose="02010600030101010101" pitchFamily="2" charset="-122"/>
                    </a:rPr>
                    <a:t>统化课程</a:t>
                  </a:r>
                </a:p>
              </p:txBody>
            </p:sp>
            <p:sp>
              <p:nvSpPr>
                <p:cNvPr id="12305" name="圆角矩形 13329"/>
                <p:cNvSpPr/>
                <p:nvPr/>
              </p:nvSpPr>
              <p:spPr>
                <a:xfrm>
                  <a:off x="1043" y="272"/>
                  <a:ext cx="862" cy="227"/>
                </a:xfrm>
                <a:prstGeom prst="roundRect">
                  <a:avLst>
                    <a:gd name="adj" fmla="val 16667"/>
                  </a:avLst>
                </a:prstGeom>
                <a:solidFill>
                  <a:srgbClr val="FF9900"/>
                </a:solidFill>
                <a:ln w="9525">
                  <a:noFill/>
                </a:ln>
                <a:effectLst>
                  <a:prstShdw prst="shdw17" dist="17961" dir="2699999">
                    <a:srgbClr val="995C00"/>
                  </a:prstShdw>
                </a:effectLst>
              </p:spPr>
              <p:txBody>
                <a:bodyPr wrap="none" anchor="ctr"/>
                <a:lstStyle/>
                <a:p>
                  <a:pPr algn="ctr"/>
                  <a:r>
                    <a:rPr lang="zh-CN" altLang="en-US" sz="1600">
                      <a:latin typeface="Arial" panose="020B0604020202020204" pitchFamily="34" charset="0"/>
                      <a:ea typeface="宋体" panose="02010600030101010101" pitchFamily="2" charset="-122"/>
                    </a:rPr>
                    <a:t>专业技能课程</a:t>
                  </a:r>
                </a:p>
              </p:txBody>
            </p:sp>
            <p:sp>
              <p:nvSpPr>
                <p:cNvPr id="12306" name="右箭头 13330"/>
                <p:cNvSpPr/>
                <p:nvPr/>
              </p:nvSpPr>
              <p:spPr>
                <a:xfrm>
                  <a:off x="771" y="318"/>
                  <a:ext cx="272" cy="137"/>
                </a:xfrm>
                <a:prstGeom prst="rightArrow">
                  <a:avLst>
                    <a:gd name="adj1" fmla="val 50000"/>
                    <a:gd name="adj2" fmla="val 49607"/>
                  </a:avLst>
                </a:prstGeom>
                <a:solidFill>
                  <a:schemeClr val="hlink"/>
                </a:solidFill>
                <a:ln w="9525">
                  <a:noFill/>
                </a:ln>
                <a:effectLst>
                  <a:prstShdw prst="shdw17" dist="17961" dir="2699999">
                    <a:srgbClr val="003D7A"/>
                  </a:prstShdw>
                </a:effectLst>
              </p:spPr>
              <p:txBody>
                <a:bodyPr anchor="t"/>
                <a:lstStyle/>
                <a:p>
                  <a:endParaRPr lang="zh-CN" altLang="en-US">
                    <a:latin typeface="Arial" panose="020B0604020202020204" pitchFamily="34" charset="0"/>
                    <a:ea typeface="宋体" panose="02010600030101010101" pitchFamily="2" charset="-122"/>
                  </a:endParaRPr>
                </a:p>
              </p:txBody>
            </p:sp>
            <p:sp>
              <p:nvSpPr>
                <p:cNvPr id="12307" name="右箭头 13331"/>
                <p:cNvSpPr/>
                <p:nvPr/>
              </p:nvSpPr>
              <p:spPr>
                <a:xfrm>
                  <a:off x="1905" y="318"/>
                  <a:ext cx="318" cy="182"/>
                </a:xfrm>
                <a:prstGeom prst="rightArrow">
                  <a:avLst>
                    <a:gd name="adj1" fmla="val 50000"/>
                    <a:gd name="adj2" fmla="val 43657"/>
                  </a:avLst>
                </a:prstGeom>
                <a:solidFill>
                  <a:schemeClr val="hlink"/>
                </a:solidFill>
                <a:ln w="9525">
                  <a:noFill/>
                </a:ln>
                <a:effectLst>
                  <a:prstShdw prst="shdw17" dist="17961" dir="2699999">
                    <a:srgbClr val="003D7A"/>
                  </a:prstShdw>
                </a:effectLst>
              </p:spPr>
              <p:txBody>
                <a:bodyPr anchor="t"/>
                <a:lstStyle/>
                <a:p>
                  <a:endParaRPr lang="zh-CN" altLang="en-US">
                    <a:latin typeface="Arial" panose="020B0604020202020204" pitchFamily="34" charset="0"/>
                    <a:ea typeface="宋体" panose="02010600030101010101" pitchFamily="2" charset="-122"/>
                  </a:endParaRPr>
                </a:p>
              </p:txBody>
            </p:sp>
            <p:grpSp>
              <p:nvGrpSpPr>
                <p:cNvPr id="12308" name="组合 13332"/>
                <p:cNvGrpSpPr/>
                <p:nvPr/>
              </p:nvGrpSpPr>
              <p:grpSpPr>
                <a:xfrm>
                  <a:off x="2358" y="0"/>
                  <a:ext cx="817" cy="817"/>
                  <a:chOff x="0" y="0"/>
                  <a:chExt cx="1180" cy="998"/>
                </a:xfrm>
              </p:grpSpPr>
              <p:sp>
                <p:nvSpPr>
                  <p:cNvPr id="12309" name="圆角矩形 13333"/>
                  <p:cNvSpPr/>
                  <p:nvPr/>
                </p:nvSpPr>
                <p:spPr>
                  <a:xfrm>
                    <a:off x="0" y="0"/>
                    <a:ext cx="1180" cy="272"/>
                  </a:xfrm>
                  <a:prstGeom prst="roundRect">
                    <a:avLst>
                      <a:gd name="adj" fmla="val 16667"/>
                    </a:avLst>
                  </a:prstGeom>
                  <a:solidFill>
                    <a:srgbClr val="00FF00"/>
                  </a:solidFill>
                  <a:ln w="9525">
                    <a:noFill/>
                  </a:ln>
                  <a:effectLst>
                    <a:prstShdw prst="shdw17" dist="17961" dir="2699999">
                      <a:srgbClr val="009900"/>
                    </a:prstShdw>
                  </a:effectLst>
                </p:spPr>
                <p:txBody>
                  <a:bodyPr wrap="none" anchor="ctr"/>
                  <a:lstStyle/>
                  <a:p>
                    <a:pPr algn="ctr"/>
                    <a:r>
                      <a:rPr lang="zh-CN" altLang="en-US" sz="1400">
                        <a:latin typeface="Arial" panose="020B0604020202020204" pitchFamily="34" charset="0"/>
                        <a:ea typeface="宋体" panose="02010600030101010101" pitchFamily="2" charset="-122"/>
                      </a:rPr>
                      <a:t>实训领域</a:t>
                    </a:r>
                    <a:r>
                      <a:rPr lang="en-US" altLang="zh-CN" sz="1400">
                        <a:latin typeface="Arial" panose="020B0604020202020204" pitchFamily="34" charset="0"/>
                        <a:ea typeface="宋体" panose="02010600030101010101" pitchFamily="2" charset="-122"/>
                      </a:rPr>
                      <a:t>1</a:t>
                    </a:r>
                  </a:p>
                </p:txBody>
              </p:sp>
              <p:sp>
                <p:nvSpPr>
                  <p:cNvPr id="12310" name="圆角矩形 13334"/>
                  <p:cNvSpPr/>
                  <p:nvPr/>
                </p:nvSpPr>
                <p:spPr>
                  <a:xfrm>
                    <a:off x="0" y="363"/>
                    <a:ext cx="1180" cy="272"/>
                  </a:xfrm>
                  <a:prstGeom prst="roundRect">
                    <a:avLst>
                      <a:gd name="adj" fmla="val 16667"/>
                    </a:avLst>
                  </a:prstGeom>
                  <a:solidFill>
                    <a:srgbClr val="00FF00"/>
                  </a:solidFill>
                  <a:ln w="9525">
                    <a:noFill/>
                  </a:ln>
                  <a:effectLst>
                    <a:prstShdw prst="shdw17" dist="17961" dir="2699999">
                      <a:srgbClr val="009900"/>
                    </a:prstShdw>
                  </a:effectLst>
                </p:spPr>
                <p:txBody>
                  <a:bodyPr wrap="none" anchor="ctr"/>
                  <a:lstStyle/>
                  <a:p>
                    <a:pPr algn="ctr"/>
                    <a:r>
                      <a:rPr lang="zh-CN" altLang="en-US" sz="1400">
                        <a:latin typeface="Arial" panose="020B0604020202020204" pitchFamily="34" charset="0"/>
                        <a:ea typeface="宋体" panose="02010600030101010101" pitchFamily="2" charset="-122"/>
                      </a:rPr>
                      <a:t>实训领域</a:t>
                    </a:r>
                    <a:r>
                      <a:rPr lang="en-US" altLang="zh-CN" sz="1400">
                        <a:latin typeface="Arial" panose="020B0604020202020204" pitchFamily="34" charset="0"/>
                        <a:ea typeface="宋体" panose="02010600030101010101" pitchFamily="2" charset="-122"/>
                      </a:rPr>
                      <a:t>2</a:t>
                    </a:r>
                  </a:p>
                </p:txBody>
              </p:sp>
              <p:sp>
                <p:nvSpPr>
                  <p:cNvPr id="12311" name="圆角矩形 13335"/>
                  <p:cNvSpPr/>
                  <p:nvPr/>
                </p:nvSpPr>
                <p:spPr>
                  <a:xfrm>
                    <a:off x="0" y="726"/>
                    <a:ext cx="1180" cy="272"/>
                  </a:xfrm>
                  <a:prstGeom prst="roundRect">
                    <a:avLst>
                      <a:gd name="adj" fmla="val 16667"/>
                    </a:avLst>
                  </a:prstGeom>
                  <a:solidFill>
                    <a:srgbClr val="00FF00"/>
                  </a:solidFill>
                  <a:ln w="9525">
                    <a:noFill/>
                  </a:ln>
                  <a:effectLst>
                    <a:prstShdw prst="shdw17" dist="17961" dir="2699999">
                      <a:srgbClr val="009900"/>
                    </a:prstShdw>
                  </a:effectLst>
                </p:spPr>
                <p:txBody>
                  <a:bodyPr wrap="none" anchor="ctr"/>
                  <a:lstStyle/>
                  <a:p>
                    <a:pPr algn="ctr"/>
                    <a:r>
                      <a:rPr lang="zh-CN" altLang="en-US" sz="1400">
                        <a:latin typeface="Arial" panose="020B0604020202020204" pitchFamily="34" charset="0"/>
                        <a:ea typeface="宋体" panose="02010600030101010101" pitchFamily="2" charset="-122"/>
                      </a:rPr>
                      <a:t>实训领域</a:t>
                    </a:r>
                    <a:r>
                      <a:rPr lang="en-US" altLang="zh-CN" sz="1400">
                        <a:latin typeface="Arial" panose="020B0604020202020204" pitchFamily="34" charset="0"/>
                        <a:ea typeface="宋体" panose="02010600030101010101" pitchFamily="2" charset="-122"/>
                      </a:rPr>
                      <a:t>…</a:t>
                    </a:r>
                  </a:p>
                </p:txBody>
              </p:sp>
            </p:grpSp>
            <p:sp>
              <p:nvSpPr>
                <p:cNvPr id="12312" name="左大括号 13336"/>
                <p:cNvSpPr/>
                <p:nvPr/>
              </p:nvSpPr>
              <p:spPr>
                <a:xfrm>
                  <a:off x="2268" y="0"/>
                  <a:ext cx="45" cy="771"/>
                </a:xfrm>
                <a:prstGeom prst="leftBrace">
                  <a:avLst>
                    <a:gd name="adj1" fmla="val 142539"/>
                    <a:gd name="adj2" fmla="val 50000"/>
                  </a:avLst>
                </a:prstGeom>
                <a:solidFill>
                  <a:schemeClr val="tx2"/>
                </a:solid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grpSp>
          <p:grpSp>
            <p:nvGrpSpPr>
              <p:cNvPr id="12313" name="组合 13337"/>
              <p:cNvGrpSpPr/>
              <p:nvPr/>
            </p:nvGrpSpPr>
            <p:grpSpPr>
              <a:xfrm>
                <a:off x="2994" y="46"/>
                <a:ext cx="907" cy="817"/>
                <a:chOff x="0" y="0"/>
                <a:chExt cx="1180" cy="907"/>
              </a:xfrm>
            </p:grpSpPr>
            <p:sp>
              <p:nvSpPr>
                <p:cNvPr id="12314" name="圆角矩形 13338"/>
                <p:cNvSpPr/>
                <p:nvPr/>
              </p:nvSpPr>
              <p:spPr>
                <a:xfrm>
                  <a:off x="0" y="0"/>
                  <a:ext cx="1180" cy="272"/>
                </a:xfrm>
                <a:prstGeom prst="roundRect">
                  <a:avLst>
                    <a:gd name="adj" fmla="val 16667"/>
                  </a:avLst>
                </a:prstGeom>
                <a:solidFill>
                  <a:srgbClr val="99CCFF"/>
                </a:solidFill>
                <a:ln w="9525">
                  <a:noFill/>
                </a:ln>
                <a:effectLst>
                  <a:prstShdw prst="shdw17" dist="17961" dir="2699999">
                    <a:srgbClr val="5C7A99"/>
                  </a:prstShdw>
                </a:effectLst>
              </p:spPr>
              <p:txBody>
                <a:bodyPr wrap="none" anchor="ctr"/>
                <a:lstStyle/>
                <a:p>
                  <a:pPr algn="ctr"/>
                  <a:r>
                    <a:rPr lang="zh-CN" altLang="en-US" sz="1400">
                      <a:latin typeface="Arial" panose="020B0604020202020204" pitchFamily="34" charset="0"/>
                      <a:ea typeface="宋体" panose="02010600030101010101" pitchFamily="2" charset="-122"/>
                    </a:rPr>
                    <a:t>公共课程</a:t>
                  </a:r>
                  <a:r>
                    <a:rPr lang="en-US" altLang="zh-CN" sz="1400">
                      <a:latin typeface="Arial" panose="020B0604020202020204" pitchFamily="34" charset="0"/>
                      <a:ea typeface="宋体" panose="02010600030101010101" pitchFamily="2" charset="-122"/>
                    </a:rPr>
                    <a:t>1</a:t>
                  </a:r>
                </a:p>
              </p:txBody>
            </p:sp>
            <p:sp>
              <p:nvSpPr>
                <p:cNvPr id="12315" name="圆角矩形 13339"/>
                <p:cNvSpPr/>
                <p:nvPr/>
              </p:nvSpPr>
              <p:spPr>
                <a:xfrm>
                  <a:off x="0" y="317"/>
                  <a:ext cx="1180" cy="272"/>
                </a:xfrm>
                <a:prstGeom prst="roundRect">
                  <a:avLst>
                    <a:gd name="adj" fmla="val 16667"/>
                  </a:avLst>
                </a:prstGeom>
                <a:solidFill>
                  <a:srgbClr val="99CCFF"/>
                </a:solidFill>
                <a:ln w="9525">
                  <a:noFill/>
                </a:ln>
                <a:effectLst>
                  <a:prstShdw prst="shdw17" dist="17961" dir="2699999">
                    <a:srgbClr val="5C7A99"/>
                  </a:prstShdw>
                </a:effectLst>
              </p:spPr>
              <p:txBody>
                <a:bodyPr wrap="none" anchor="ctr"/>
                <a:lstStyle/>
                <a:p>
                  <a:pPr algn="ctr"/>
                  <a:r>
                    <a:rPr lang="zh-CN" altLang="en-US" sz="1400">
                      <a:latin typeface="Arial" panose="020B0604020202020204" pitchFamily="34" charset="0"/>
                      <a:ea typeface="宋体" panose="02010600030101010101" pitchFamily="2" charset="-122"/>
                    </a:rPr>
                    <a:t>公共课程</a:t>
                  </a:r>
                  <a:r>
                    <a:rPr lang="en-US" altLang="zh-CN" sz="1400">
                      <a:latin typeface="Arial" panose="020B0604020202020204" pitchFamily="34" charset="0"/>
                      <a:ea typeface="宋体" panose="02010600030101010101" pitchFamily="2" charset="-122"/>
                    </a:rPr>
                    <a:t>2</a:t>
                  </a:r>
                </a:p>
              </p:txBody>
            </p:sp>
            <p:sp>
              <p:nvSpPr>
                <p:cNvPr id="12316" name="圆角矩形 13340"/>
                <p:cNvSpPr/>
                <p:nvPr/>
              </p:nvSpPr>
              <p:spPr>
                <a:xfrm>
                  <a:off x="0" y="635"/>
                  <a:ext cx="1180" cy="272"/>
                </a:xfrm>
                <a:prstGeom prst="roundRect">
                  <a:avLst>
                    <a:gd name="adj" fmla="val 16667"/>
                  </a:avLst>
                </a:prstGeom>
                <a:solidFill>
                  <a:srgbClr val="99CCFF"/>
                </a:solidFill>
                <a:ln w="9525">
                  <a:noFill/>
                </a:ln>
                <a:effectLst>
                  <a:prstShdw prst="shdw17" dist="17961" dir="2699999">
                    <a:srgbClr val="5C7A99"/>
                  </a:prstShdw>
                </a:effectLst>
              </p:spPr>
              <p:txBody>
                <a:bodyPr wrap="none" anchor="ctr"/>
                <a:lstStyle/>
                <a:p>
                  <a:pPr algn="ctr"/>
                  <a:r>
                    <a:rPr lang="zh-CN" altLang="en-US" sz="1400">
                      <a:latin typeface="Arial" panose="020B0604020202020204" pitchFamily="34" charset="0"/>
                      <a:ea typeface="宋体" panose="02010600030101010101" pitchFamily="2" charset="-122"/>
                    </a:rPr>
                    <a:t>公共课程</a:t>
                  </a:r>
                  <a:r>
                    <a:rPr lang="en-US" altLang="zh-CN" sz="1400">
                      <a:latin typeface="Arial" panose="020B0604020202020204" pitchFamily="34" charset="0"/>
                      <a:ea typeface="宋体" panose="02010600030101010101" pitchFamily="2" charset="-122"/>
                    </a:rPr>
                    <a:t>…</a:t>
                  </a:r>
                </a:p>
              </p:txBody>
            </p:sp>
          </p:grpSp>
          <p:sp>
            <p:nvSpPr>
              <p:cNvPr id="12317" name="左大括号 13341"/>
              <p:cNvSpPr/>
              <p:nvPr/>
            </p:nvSpPr>
            <p:spPr>
              <a:xfrm>
                <a:off x="2903" y="136"/>
                <a:ext cx="45" cy="680"/>
              </a:xfrm>
              <a:prstGeom prst="leftBrace">
                <a:avLst>
                  <a:gd name="adj1" fmla="val 125716"/>
                  <a:gd name="adj2" fmla="val 50000"/>
                </a:avLst>
              </a:prstGeom>
              <a:solidFill>
                <a:schemeClr val="tx2"/>
              </a:solid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2318" name="右箭头 13342"/>
              <p:cNvSpPr/>
              <p:nvPr/>
            </p:nvSpPr>
            <p:spPr>
              <a:xfrm>
                <a:off x="2677" y="408"/>
                <a:ext cx="181" cy="136"/>
              </a:xfrm>
              <a:prstGeom prst="rightArrow">
                <a:avLst>
                  <a:gd name="adj1" fmla="val 50000"/>
                  <a:gd name="adj2" fmla="val 33253"/>
                </a:avLst>
              </a:prstGeom>
              <a:solidFill>
                <a:schemeClr val="hlink"/>
              </a:solidFill>
              <a:ln w="9525">
                <a:noFill/>
              </a:ln>
              <a:effectLst>
                <a:prstShdw prst="shdw17" dist="17961" dir="2699999">
                  <a:srgbClr val="003D7A"/>
                </a:prstShdw>
              </a:effectLst>
            </p:spPr>
            <p:txBody>
              <a:bodyPr anchor="t"/>
              <a:lstStyle/>
              <a:p>
                <a:endParaRPr lang="zh-CN" altLang="en-US">
                  <a:latin typeface="Arial" panose="020B0604020202020204" pitchFamily="34" charset="0"/>
                  <a:ea typeface="宋体" panose="02010600030101010101" pitchFamily="2" charset="-122"/>
                </a:endParaRPr>
              </a:p>
            </p:txBody>
          </p:sp>
          <p:sp>
            <p:nvSpPr>
              <p:cNvPr id="12319" name="右箭头 13343"/>
              <p:cNvSpPr/>
              <p:nvPr/>
            </p:nvSpPr>
            <p:spPr>
              <a:xfrm>
                <a:off x="2677" y="1316"/>
                <a:ext cx="181" cy="136"/>
              </a:xfrm>
              <a:prstGeom prst="rightArrow">
                <a:avLst>
                  <a:gd name="adj1" fmla="val 50000"/>
                  <a:gd name="adj2" fmla="val 33253"/>
                </a:avLst>
              </a:prstGeom>
              <a:solidFill>
                <a:schemeClr val="hlink"/>
              </a:solidFill>
              <a:ln w="9525">
                <a:noFill/>
              </a:ln>
              <a:effectLst>
                <a:prstShdw prst="shdw17" dist="17961" dir="2699999">
                  <a:srgbClr val="003D7A"/>
                </a:prstShdw>
              </a:effectLst>
            </p:spPr>
            <p:txBody>
              <a:bodyPr anchor="t"/>
              <a:lstStyle/>
              <a:p>
                <a:endParaRPr lang="zh-CN" altLang="en-US">
                  <a:latin typeface="Arial" panose="020B0604020202020204" pitchFamily="34" charset="0"/>
                  <a:ea typeface="宋体" panose="02010600030101010101" pitchFamily="2" charset="-122"/>
                </a:endParaRPr>
              </a:p>
            </p:txBody>
          </p:sp>
          <p:sp>
            <p:nvSpPr>
              <p:cNvPr id="12320" name="圆角矩形 13344"/>
              <p:cNvSpPr/>
              <p:nvPr/>
            </p:nvSpPr>
            <p:spPr>
              <a:xfrm>
                <a:off x="3006" y="1043"/>
                <a:ext cx="895" cy="217"/>
              </a:xfrm>
              <a:prstGeom prst="roundRect">
                <a:avLst>
                  <a:gd name="adj" fmla="val 16667"/>
                </a:avLst>
              </a:prstGeom>
              <a:solidFill>
                <a:srgbClr val="FF9900"/>
              </a:solidFill>
              <a:ln w="9525">
                <a:noFill/>
              </a:ln>
              <a:effectLst>
                <a:prstShdw prst="shdw17" dist="17961" dir="2699999">
                  <a:srgbClr val="995C00"/>
                </a:prstShdw>
              </a:effectLst>
            </p:spPr>
            <p:txBody>
              <a:bodyPr wrap="none" anchor="ctr"/>
              <a:lstStyle/>
              <a:p>
                <a:pPr algn="ctr"/>
                <a:r>
                  <a:rPr lang="zh-CN" altLang="en-US" sz="1400">
                    <a:latin typeface="Arial" panose="020B0604020202020204" pitchFamily="34" charset="0"/>
                    <a:ea typeface="宋体" panose="02010600030101010101" pitchFamily="2" charset="-122"/>
                  </a:rPr>
                  <a:t>专业基础课程</a:t>
                </a:r>
                <a:r>
                  <a:rPr lang="en-US" altLang="zh-CN" sz="1400">
                    <a:latin typeface="Arial" panose="020B0604020202020204" pitchFamily="34" charset="0"/>
                    <a:ea typeface="宋体" panose="02010600030101010101" pitchFamily="2" charset="-122"/>
                  </a:rPr>
                  <a:t>1</a:t>
                </a:r>
              </a:p>
            </p:txBody>
          </p:sp>
          <p:sp>
            <p:nvSpPr>
              <p:cNvPr id="12321" name="圆角矩形 13345"/>
              <p:cNvSpPr/>
              <p:nvPr/>
            </p:nvSpPr>
            <p:spPr>
              <a:xfrm>
                <a:off x="3006" y="1297"/>
                <a:ext cx="895" cy="218"/>
              </a:xfrm>
              <a:prstGeom prst="roundRect">
                <a:avLst>
                  <a:gd name="adj" fmla="val 16667"/>
                </a:avLst>
              </a:prstGeom>
              <a:solidFill>
                <a:srgbClr val="FF9900"/>
              </a:solidFill>
              <a:ln w="9525">
                <a:noFill/>
              </a:ln>
              <a:effectLst>
                <a:prstShdw prst="shdw17" dist="17961" dir="2699999">
                  <a:srgbClr val="995C00"/>
                </a:prstShdw>
              </a:effectLst>
            </p:spPr>
            <p:txBody>
              <a:bodyPr wrap="none" anchor="ctr"/>
              <a:lstStyle/>
              <a:p>
                <a:pPr algn="ctr"/>
                <a:r>
                  <a:rPr lang="zh-CN" altLang="en-US" sz="1400">
                    <a:latin typeface="Arial" panose="020B0604020202020204" pitchFamily="34" charset="0"/>
                    <a:ea typeface="宋体" panose="02010600030101010101" pitchFamily="2" charset="-122"/>
                  </a:rPr>
                  <a:t>专业基础课程</a:t>
                </a:r>
                <a:r>
                  <a:rPr lang="en-US" altLang="zh-CN" sz="1400">
                    <a:latin typeface="Arial" panose="020B0604020202020204" pitchFamily="34" charset="0"/>
                    <a:ea typeface="宋体" panose="02010600030101010101" pitchFamily="2" charset="-122"/>
                  </a:rPr>
                  <a:t>2</a:t>
                </a:r>
              </a:p>
            </p:txBody>
          </p:sp>
          <p:sp>
            <p:nvSpPr>
              <p:cNvPr id="12322" name="圆角矩形 13346"/>
              <p:cNvSpPr/>
              <p:nvPr/>
            </p:nvSpPr>
            <p:spPr>
              <a:xfrm>
                <a:off x="3006" y="1552"/>
                <a:ext cx="895" cy="217"/>
              </a:xfrm>
              <a:prstGeom prst="roundRect">
                <a:avLst>
                  <a:gd name="adj" fmla="val 16667"/>
                </a:avLst>
              </a:prstGeom>
              <a:solidFill>
                <a:srgbClr val="FF9900"/>
              </a:solidFill>
              <a:ln w="9525">
                <a:noFill/>
              </a:ln>
              <a:effectLst>
                <a:prstShdw prst="shdw17" dist="17961" dir="2699999">
                  <a:srgbClr val="995C00"/>
                </a:prstShdw>
              </a:effectLst>
            </p:spPr>
            <p:txBody>
              <a:bodyPr wrap="none" anchor="ctr"/>
              <a:lstStyle/>
              <a:p>
                <a:pPr algn="ctr"/>
                <a:r>
                  <a:rPr lang="zh-CN" altLang="en-US" sz="1400">
                    <a:latin typeface="Arial" panose="020B0604020202020204" pitchFamily="34" charset="0"/>
                    <a:ea typeface="宋体" panose="02010600030101010101" pitchFamily="2" charset="-122"/>
                  </a:rPr>
                  <a:t>专业基础课程</a:t>
                </a:r>
                <a:r>
                  <a:rPr lang="en-US" altLang="zh-CN" sz="1400">
                    <a:latin typeface="Arial" panose="020B0604020202020204" pitchFamily="34" charset="0"/>
                    <a:ea typeface="宋体" panose="02010600030101010101" pitchFamily="2" charset="-122"/>
                  </a:rPr>
                  <a:t>…</a:t>
                </a:r>
              </a:p>
            </p:txBody>
          </p:sp>
          <p:sp>
            <p:nvSpPr>
              <p:cNvPr id="12323" name="左大括号 13347"/>
              <p:cNvSpPr/>
              <p:nvPr/>
            </p:nvSpPr>
            <p:spPr>
              <a:xfrm>
                <a:off x="2903" y="1116"/>
                <a:ext cx="34" cy="543"/>
              </a:xfrm>
              <a:prstGeom prst="leftBrace">
                <a:avLst>
                  <a:gd name="adj1" fmla="val 132866"/>
                  <a:gd name="adj2" fmla="val 50000"/>
                </a:avLst>
              </a:prstGeom>
              <a:solidFill>
                <a:schemeClr val="tx2"/>
              </a:solid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2324" name="圆角矩形 13348"/>
              <p:cNvSpPr/>
              <p:nvPr/>
            </p:nvSpPr>
            <p:spPr>
              <a:xfrm>
                <a:off x="4128" y="0"/>
                <a:ext cx="272" cy="862"/>
              </a:xfrm>
              <a:prstGeom prst="roundRect">
                <a:avLst>
                  <a:gd name="adj" fmla="val 16667"/>
                </a:avLst>
              </a:prstGeom>
              <a:solidFill>
                <a:srgbClr val="CC00CC"/>
              </a:solidFill>
              <a:ln w="9525">
                <a:noFill/>
              </a:ln>
              <a:effectLst>
                <a:prstShdw prst="shdw17" dist="17961" dir="2699999">
                  <a:srgbClr val="7A007A"/>
                </a:prstShdw>
              </a:effectLst>
            </p:spPr>
            <p:txBody>
              <a:bodyPr wrap="none" anchor="ctr"/>
              <a:lstStyle/>
              <a:p>
                <a:pPr algn="ctr"/>
                <a:r>
                  <a:rPr lang="zh-CN" altLang="en-US" sz="1400">
                    <a:solidFill>
                      <a:schemeClr val="bg1"/>
                    </a:solidFill>
                    <a:latin typeface="Arial" panose="020B0604020202020204" pitchFamily="34" charset="0"/>
                    <a:ea typeface="宋体" panose="02010600030101010101" pitchFamily="2" charset="-122"/>
                  </a:rPr>
                  <a:t>必</a:t>
                </a:r>
              </a:p>
              <a:p>
                <a:pPr algn="ctr"/>
                <a:r>
                  <a:rPr lang="zh-CN" altLang="en-US" sz="1400">
                    <a:solidFill>
                      <a:schemeClr val="bg1"/>
                    </a:solidFill>
                    <a:latin typeface="Arial" panose="020B0604020202020204" pitchFamily="34" charset="0"/>
                    <a:ea typeface="宋体" panose="02010600030101010101" pitchFamily="2" charset="-122"/>
                  </a:rPr>
                  <a:t>备</a:t>
                </a:r>
              </a:p>
              <a:p>
                <a:pPr algn="ctr"/>
                <a:r>
                  <a:rPr lang="zh-CN" altLang="en-US" sz="1400">
                    <a:solidFill>
                      <a:schemeClr val="bg1"/>
                    </a:solidFill>
                    <a:latin typeface="Arial" panose="020B0604020202020204" pitchFamily="34" charset="0"/>
                    <a:ea typeface="宋体" panose="02010600030101010101" pitchFamily="2" charset="-122"/>
                  </a:rPr>
                  <a:t>思</a:t>
                </a:r>
              </a:p>
              <a:p>
                <a:pPr algn="ctr"/>
                <a:r>
                  <a:rPr lang="zh-CN" altLang="en-US" sz="1400">
                    <a:solidFill>
                      <a:schemeClr val="bg1"/>
                    </a:solidFill>
                    <a:latin typeface="Arial" panose="020B0604020202020204" pitchFamily="34" charset="0"/>
                    <a:ea typeface="宋体" panose="02010600030101010101" pitchFamily="2" charset="-122"/>
                  </a:rPr>
                  <a:t>想</a:t>
                </a:r>
              </a:p>
              <a:p>
                <a:pPr algn="ctr"/>
                <a:r>
                  <a:rPr lang="zh-CN" altLang="en-US" sz="1400">
                    <a:solidFill>
                      <a:schemeClr val="bg1"/>
                    </a:solidFill>
                    <a:latin typeface="Arial" panose="020B0604020202020204" pitchFamily="34" charset="0"/>
                    <a:ea typeface="宋体" panose="02010600030101010101" pitchFamily="2" charset="-122"/>
                  </a:rPr>
                  <a:t>素</a:t>
                </a:r>
              </a:p>
              <a:p>
                <a:pPr algn="ctr"/>
                <a:r>
                  <a:rPr lang="zh-CN" altLang="en-US" sz="1400">
                    <a:solidFill>
                      <a:schemeClr val="bg1"/>
                    </a:solidFill>
                    <a:latin typeface="Arial" panose="020B0604020202020204" pitchFamily="34" charset="0"/>
                    <a:ea typeface="宋体" panose="02010600030101010101" pitchFamily="2" charset="-122"/>
                  </a:rPr>
                  <a:t>质</a:t>
                </a:r>
              </a:p>
            </p:txBody>
          </p:sp>
          <p:sp>
            <p:nvSpPr>
              <p:cNvPr id="12325" name="圆角矩形 13349"/>
              <p:cNvSpPr/>
              <p:nvPr/>
            </p:nvSpPr>
            <p:spPr>
              <a:xfrm>
                <a:off x="4128" y="953"/>
                <a:ext cx="272" cy="862"/>
              </a:xfrm>
              <a:prstGeom prst="roundRect">
                <a:avLst>
                  <a:gd name="adj" fmla="val 16667"/>
                </a:avLst>
              </a:prstGeom>
              <a:solidFill>
                <a:srgbClr val="CC00CC"/>
              </a:solidFill>
              <a:ln w="9525">
                <a:noFill/>
              </a:ln>
              <a:effectLst>
                <a:prstShdw prst="shdw17" dist="17961" dir="2699999">
                  <a:srgbClr val="7A007A"/>
                </a:prstShdw>
              </a:effectLst>
            </p:spPr>
            <p:txBody>
              <a:bodyPr wrap="none" anchor="ctr"/>
              <a:lstStyle/>
              <a:p>
                <a:pPr algn="ctr"/>
                <a:r>
                  <a:rPr lang="zh-CN" altLang="en-US" sz="1400">
                    <a:solidFill>
                      <a:schemeClr val="bg1"/>
                    </a:solidFill>
                    <a:latin typeface="Arial" panose="020B0604020202020204" pitchFamily="34" charset="0"/>
                    <a:ea typeface="宋体" panose="02010600030101010101" pitchFamily="2" charset="-122"/>
                  </a:rPr>
                  <a:t>必</a:t>
                </a:r>
              </a:p>
              <a:p>
                <a:pPr algn="ctr"/>
                <a:r>
                  <a:rPr lang="zh-CN" altLang="en-US" sz="1400">
                    <a:solidFill>
                      <a:schemeClr val="bg1"/>
                    </a:solidFill>
                    <a:latin typeface="Arial" panose="020B0604020202020204" pitchFamily="34" charset="0"/>
                    <a:ea typeface="宋体" panose="02010600030101010101" pitchFamily="2" charset="-122"/>
                  </a:rPr>
                  <a:t>要</a:t>
                </a:r>
              </a:p>
              <a:p>
                <a:pPr algn="ctr"/>
                <a:r>
                  <a:rPr lang="zh-CN" altLang="en-US" sz="1400">
                    <a:solidFill>
                      <a:schemeClr val="bg1"/>
                    </a:solidFill>
                    <a:latin typeface="Arial" panose="020B0604020202020204" pitchFamily="34" charset="0"/>
                    <a:ea typeface="宋体" panose="02010600030101010101" pitchFamily="2" charset="-122"/>
                  </a:rPr>
                  <a:t>专</a:t>
                </a:r>
              </a:p>
              <a:p>
                <a:pPr algn="ctr"/>
                <a:r>
                  <a:rPr lang="zh-CN" altLang="en-US" sz="1400">
                    <a:solidFill>
                      <a:schemeClr val="bg1"/>
                    </a:solidFill>
                    <a:latin typeface="Arial" panose="020B0604020202020204" pitchFamily="34" charset="0"/>
                    <a:ea typeface="宋体" panose="02010600030101010101" pitchFamily="2" charset="-122"/>
                  </a:rPr>
                  <a:t>业</a:t>
                </a:r>
              </a:p>
              <a:p>
                <a:pPr algn="ctr"/>
                <a:r>
                  <a:rPr lang="zh-CN" altLang="en-US" sz="1400">
                    <a:solidFill>
                      <a:schemeClr val="bg1"/>
                    </a:solidFill>
                    <a:latin typeface="Arial" panose="020B0604020202020204" pitchFamily="34" charset="0"/>
                    <a:ea typeface="宋体" panose="02010600030101010101" pitchFamily="2" charset="-122"/>
                  </a:rPr>
                  <a:t>技</a:t>
                </a:r>
              </a:p>
              <a:p>
                <a:pPr algn="ctr"/>
                <a:r>
                  <a:rPr lang="zh-CN" altLang="en-US" sz="1400">
                    <a:solidFill>
                      <a:schemeClr val="bg1"/>
                    </a:solidFill>
                    <a:latin typeface="Arial" panose="020B0604020202020204" pitchFamily="34" charset="0"/>
                    <a:ea typeface="宋体" panose="02010600030101010101" pitchFamily="2" charset="-122"/>
                  </a:rPr>
                  <a:t>术</a:t>
                </a:r>
              </a:p>
            </p:txBody>
          </p:sp>
          <p:sp>
            <p:nvSpPr>
              <p:cNvPr id="12326" name="圆角矩形 13350"/>
              <p:cNvSpPr/>
              <p:nvPr/>
            </p:nvSpPr>
            <p:spPr>
              <a:xfrm>
                <a:off x="4627" y="1361"/>
                <a:ext cx="272" cy="862"/>
              </a:xfrm>
              <a:prstGeom prst="roundRect">
                <a:avLst>
                  <a:gd name="adj" fmla="val 16667"/>
                </a:avLst>
              </a:prstGeom>
              <a:solidFill>
                <a:schemeClr val="folHlink"/>
              </a:solidFill>
              <a:ln w="9525">
                <a:noFill/>
              </a:ln>
              <a:effectLst>
                <a:prstShdw prst="shdw17" dist="17961" dir="2699999">
                  <a:srgbClr val="5F5F73"/>
                </a:prstShdw>
              </a:effectLst>
            </p:spPr>
            <p:txBody>
              <a:bodyPr wrap="none" anchor="ctr"/>
              <a:lstStyle/>
              <a:p>
                <a:pPr algn="ctr"/>
                <a:r>
                  <a:rPr lang="zh-CN" altLang="en-US" sz="1400">
                    <a:solidFill>
                      <a:schemeClr val="tx2"/>
                    </a:solidFill>
                    <a:latin typeface="Arial" panose="020B0604020202020204" pitchFamily="34" charset="0"/>
                    <a:ea typeface="宋体" panose="02010600030101010101" pitchFamily="2" charset="-122"/>
                  </a:rPr>
                  <a:t>职业</a:t>
                </a:r>
              </a:p>
              <a:p>
                <a:pPr algn="ctr"/>
                <a:r>
                  <a:rPr lang="zh-CN" altLang="en-US" sz="1400">
                    <a:solidFill>
                      <a:schemeClr val="tx2"/>
                    </a:solidFill>
                    <a:latin typeface="Arial" panose="020B0604020202020204" pitchFamily="34" charset="0"/>
                    <a:ea typeface="宋体" panose="02010600030101010101" pitchFamily="2" charset="-122"/>
                  </a:rPr>
                  <a:t>素质</a:t>
                </a:r>
              </a:p>
              <a:p>
                <a:pPr algn="ctr"/>
                <a:r>
                  <a:rPr lang="zh-CN" altLang="en-US" sz="1400">
                    <a:solidFill>
                      <a:schemeClr val="tx2"/>
                    </a:solidFill>
                    <a:latin typeface="Arial" panose="020B0604020202020204" pitchFamily="34" charset="0"/>
                    <a:ea typeface="宋体" panose="02010600030101010101" pitchFamily="2" charset="-122"/>
                  </a:rPr>
                  <a:t>岗位</a:t>
                </a:r>
              </a:p>
              <a:p>
                <a:pPr algn="ctr"/>
                <a:r>
                  <a:rPr lang="zh-CN" altLang="en-US" sz="1400">
                    <a:solidFill>
                      <a:schemeClr val="tx2"/>
                    </a:solidFill>
                    <a:latin typeface="Arial" panose="020B0604020202020204" pitchFamily="34" charset="0"/>
                    <a:ea typeface="宋体" panose="02010600030101010101" pitchFamily="2" charset="-122"/>
                  </a:rPr>
                  <a:t>能力</a:t>
                </a:r>
              </a:p>
            </p:txBody>
          </p:sp>
          <p:sp>
            <p:nvSpPr>
              <p:cNvPr id="12327" name="右大括号 13351"/>
              <p:cNvSpPr/>
              <p:nvPr/>
            </p:nvSpPr>
            <p:spPr>
              <a:xfrm>
                <a:off x="4446" y="1270"/>
                <a:ext cx="90" cy="1134"/>
              </a:xfrm>
              <a:prstGeom prst="rightBrace">
                <a:avLst>
                  <a:gd name="adj1" fmla="val 105000"/>
                  <a:gd name="adj2" fmla="val 50000"/>
                </a:avLst>
              </a:prstGeom>
              <a:solidFill>
                <a:schemeClr val="hlink"/>
              </a:solid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grpSp>
            <p:nvGrpSpPr>
              <p:cNvPr id="12328" name="组合 13352"/>
              <p:cNvGrpSpPr/>
              <p:nvPr/>
            </p:nvGrpSpPr>
            <p:grpSpPr>
              <a:xfrm>
                <a:off x="3901" y="91"/>
                <a:ext cx="190" cy="734"/>
                <a:chOff x="0" y="0"/>
                <a:chExt cx="190" cy="734"/>
              </a:xfrm>
            </p:grpSpPr>
            <p:sp>
              <p:nvSpPr>
                <p:cNvPr id="12329" name="右箭头 13353"/>
                <p:cNvSpPr/>
                <p:nvPr/>
              </p:nvSpPr>
              <p:spPr>
                <a:xfrm>
                  <a:off x="0" y="0"/>
                  <a:ext cx="181" cy="136"/>
                </a:xfrm>
                <a:prstGeom prst="rightArrow">
                  <a:avLst>
                    <a:gd name="adj1" fmla="val 50000"/>
                    <a:gd name="adj2" fmla="val 33253"/>
                  </a:avLst>
                </a:prstGeom>
                <a:solidFill>
                  <a:schemeClr val="hlink"/>
                </a:solidFill>
                <a:ln w="9525">
                  <a:noFill/>
                </a:ln>
                <a:effectLst>
                  <a:prstShdw prst="shdw17" dist="17961" dir="2699999">
                    <a:srgbClr val="003D7A"/>
                  </a:prstShdw>
                </a:effectLst>
              </p:spPr>
              <p:txBody>
                <a:bodyPr anchor="t"/>
                <a:lstStyle/>
                <a:p>
                  <a:endParaRPr lang="zh-CN" altLang="en-US">
                    <a:latin typeface="Arial" panose="020B0604020202020204" pitchFamily="34" charset="0"/>
                    <a:ea typeface="宋体" panose="02010600030101010101" pitchFamily="2" charset="-122"/>
                  </a:endParaRPr>
                </a:p>
              </p:txBody>
            </p:sp>
            <p:sp>
              <p:nvSpPr>
                <p:cNvPr id="12330" name="右箭头 13354"/>
                <p:cNvSpPr/>
                <p:nvPr/>
              </p:nvSpPr>
              <p:spPr>
                <a:xfrm>
                  <a:off x="0" y="317"/>
                  <a:ext cx="181" cy="136"/>
                </a:xfrm>
                <a:prstGeom prst="rightArrow">
                  <a:avLst>
                    <a:gd name="adj1" fmla="val 50000"/>
                    <a:gd name="adj2" fmla="val 33253"/>
                  </a:avLst>
                </a:prstGeom>
                <a:solidFill>
                  <a:schemeClr val="hlink"/>
                </a:solidFill>
                <a:ln w="9525">
                  <a:noFill/>
                </a:ln>
                <a:effectLst>
                  <a:prstShdw prst="shdw17" dist="17961" dir="2699999">
                    <a:srgbClr val="003D7A"/>
                  </a:prstShdw>
                </a:effectLst>
              </p:spPr>
              <p:txBody>
                <a:bodyPr anchor="t"/>
                <a:lstStyle/>
                <a:p>
                  <a:endParaRPr lang="zh-CN" altLang="en-US">
                    <a:latin typeface="Arial" panose="020B0604020202020204" pitchFamily="34" charset="0"/>
                    <a:ea typeface="宋体" panose="02010600030101010101" pitchFamily="2" charset="-122"/>
                  </a:endParaRPr>
                </a:p>
              </p:txBody>
            </p:sp>
            <p:sp>
              <p:nvSpPr>
                <p:cNvPr id="12331" name="右箭头 13355"/>
                <p:cNvSpPr/>
                <p:nvPr/>
              </p:nvSpPr>
              <p:spPr>
                <a:xfrm>
                  <a:off x="9" y="598"/>
                  <a:ext cx="181" cy="136"/>
                </a:xfrm>
                <a:prstGeom prst="rightArrow">
                  <a:avLst>
                    <a:gd name="adj1" fmla="val 50000"/>
                    <a:gd name="adj2" fmla="val 33253"/>
                  </a:avLst>
                </a:prstGeom>
                <a:solidFill>
                  <a:schemeClr val="hlink"/>
                </a:solidFill>
                <a:ln w="9525">
                  <a:noFill/>
                </a:ln>
                <a:effectLst>
                  <a:prstShdw prst="shdw17" dist="17961" dir="2699999">
                    <a:srgbClr val="003D7A"/>
                  </a:prstShdw>
                </a:effectLst>
              </p:spPr>
              <p:txBody>
                <a:bodyPr anchor="t"/>
                <a:lstStyle/>
                <a:p>
                  <a:endParaRPr lang="zh-CN" altLang="en-US">
                    <a:latin typeface="Arial" panose="020B0604020202020204" pitchFamily="34" charset="0"/>
                    <a:ea typeface="宋体" panose="02010600030101010101" pitchFamily="2" charset="-122"/>
                  </a:endParaRPr>
                </a:p>
              </p:txBody>
            </p:sp>
          </p:grpSp>
          <p:grpSp>
            <p:nvGrpSpPr>
              <p:cNvPr id="12332" name="组合 13356"/>
              <p:cNvGrpSpPr/>
              <p:nvPr/>
            </p:nvGrpSpPr>
            <p:grpSpPr>
              <a:xfrm>
                <a:off x="3901" y="1043"/>
                <a:ext cx="190" cy="734"/>
                <a:chOff x="0" y="0"/>
                <a:chExt cx="190" cy="734"/>
              </a:xfrm>
            </p:grpSpPr>
            <p:sp>
              <p:nvSpPr>
                <p:cNvPr id="12333" name="右箭头 13357"/>
                <p:cNvSpPr/>
                <p:nvPr/>
              </p:nvSpPr>
              <p:spPr>
                <a:xfrm>
                  <a:off x="0" y="0"/>
                  <a:ext cx="181" cy="136"/>
                </a:xfrm>
                <a:prstGeom prst="rightArrow">
                  <a:avLst>
                    <a:gd name="adj1" fmla="val 50000"/>
                    <a:gd name="adj2" fmla="val 33253"/>
                  </a:avLst>
                </a:prstGeom>
                <a:solidFill>
                  <a:schemeClr val="hlink"/>
                </a:solidFill>
                <a:ln w="9525">
                  <a:noFill/>
                </a:ln>
                <a:effectLst>
                  <a:prstShdw prst="shdw17" dist="17961" dir="2699999">
                    <a:srgbClr val="003D7A"/>
                  </a:prstShdw>
                </a:effectLst>
              </p:spPr>
              <p:txBody>
                <a:bodyPr anchor="t"/>
                <a:lstStyle/>
                <a:p>
                  <a:endParaRPr lang="zh-CN" altLang="en-US">
                    <a:latin typeface="Arial" panose="020B0604020202020204" pitchFamily="34" charset="0"/>
                    <a:ea typeface="宋体" panose="02010600030101010101" pitchFamily="2" charset="-122"/>
                  </a:endParaRPr>
                </a:p>
              </p:txBody>
            </p:sp>
            <p:sp>
              <p:nvSpPr>
                <p:cNvPr id="12334" name="右箭头 13358"/>
                <p:cNvSpPr/>
                <p:nvPr/>
              </p:nvSpPr>
              <p:spPr>
                <a:xfrm>
                  <a:off x="0" y="317"/>
                  <a:ext cx="181" cy="136"/>
                </a:xfrm>
                <a:prstGeom prst="rightArrow">
                  <a:avLst>
                    <a:gd name="adj1" fmla="val 50000"/>
                    <a:gd name="adj2" fmla="val 33253"/>
                  </a:avLst>
                </a:prstGeom>
                <a:solidFill>
                  <a:schemeClr val="hlink"/>
                </a:solidFill>
                <a:ln w="9525">
                  <a:noFill/>
                </a:ln>
                <a:effectLst>
                  <a:prstShdw prst="shdw17" dist="17961" dir="2699999">
                    <a:srgbClr val="003D7A"/>
                  </a:prstShdw>
                </a:effectLst>
              </p:spPr>
              <p:txBody>
                <a:bodyPr anchor="t"/>
                <a:lstStyle/>
                <a:p>
                  <a:endParaRPr lang="zh-CN" altLang="en-US">
                    <a:latin typeface="Arial" panose="020B0604020202020204" pitchFamily="34" charset="0"/>
                    <a:ea typeface="宋体" panose="02010600030101010101" pitchFamily="2" charset="-122"/>
                  </a:endParaRPr>
                </a:p>
              </p:txBody>
            </p:sp>
            <p:sp>
              <p:nvSpPr>
                <p:cNvPr id="12335" name="右箭头 13359"/>
                <p:cNvSpPr/>
                <p:nvPr/>
              </p:nvSpPr>
              <p:spPr>
                <a:xfrm>
                  <a:off x="9" y="598"/>
                  <a:ext cx="181" cy="136"/>
                </a:xfrm>
                <a:prstGeom prst="rightArrow">
                  <a:avLst>
                    <a:gd name="adj1" fmla="val 50000"/>
                    <a:gd name="adj2" fmla="val 33253"/>
                  </a:avLst>
                </a:prstGeom>
                <a:solidFill>
                  <a:schemeClr val="hlink"/>
                </a:solidFill>
                <a:ln w="9525">
                  <a:noFill/>
                </a:ln>
                <a:effectLst>
                  <a:prstShdw prst="shdw17" dist="17961" dir="2699999">
                    <a:srgbClr val="003D7A"/>
                  </a:prstShdw>
                </a:effectLst>
              </p:spPr>
              <p:txBody>
                <a:bodyPr anchor="t"/>
                <a:lstStyle/>
                <a:p>
                  <a:endParaRPr lang="zh-CN" altLang="en-US">
                    <a:latin typeface="Arial" panose="020B0604020202020204" pitchFamily="34" charset="0"/>
                    <a:ea typeface="宋体" panose="02010600030101010101" pitchFamily="2" charset="-122"/>
                  </a:endParaRPr>
                </a:p>
              </p:txBody>
            </p:sp>
          </p:grpSp>
        </p:grpSp>
      </p:grpSp>
      <p:grpSp>
        <p:nvGrpSpPr>
          <p:cNvPr id="12336" name="组合 13360"/>
          <p:cNvGrpSpPr/>
          <p:nvPr/>
        </p:nvGrpSpPr>
        <p:grpSpPr>
          <a:xfrm>
            <a:off x="6483350" y="4379913"/>
            <a:ext cx="301625" cy="1165225"/>
            <a:chOff x="0" y="0"/>
            <a:chExt cx="190" cy="734"/>
          </a:xfrm>
        </p:grpSpPr>
        <p:sp>
          <p:nvSpPr>
            <p:cNvPr id="12337" name="右箭头 13361"/>
            <p:cNvSpPr/>
            <p:nvPr/>
          </p:nvSpPr>
          <p:spPr>
            <a:xfrm>
              <a:off x="0" y="0"/>
              <a:ext cx="181" cy="136"/>
            </a:xfrm>
            <a:prstGeom prst="rightArrow">
              <a:avLst>
                <a:gd name="adj1" fmla="val 50000"/>
                <a:gd name="adj2" fmla="val 33253"/>
              </a:avLst>
            </a:prstGeom>
            <a:solidFill>
              <a:schemeClr val="hlink"/>
            </a:solidFill>
            <a:ln w="9525">
              <a:noFill/>
            </a:ln>
            <a:effectLst>
              <a:prstShdw prst="shdw17" dist="17961" dir="2699999">
                <a:srgbClr val="003D7A"/>
              </a:prstShdw>
            </a:effectLst>
          </p:spPr>
          <p:txBody>
            <a:bodyPr anchor="t"/>
            <a:lstStyle/>
            <a:p>
              <a:endParaRPr lang="zh-CN" altLang="en-US">
                <a:latin typeface="Arial" panose="020B0604020202020204" pitchFamily="34" charset="0"/>
                <a:ea typeface="宋体" panose="02010600030101010101" pitchFamily="2" charset="-122"/>
              </a:endParaRPr>
            </a:p>
          </p:txBody>
        </p:sp>
        <p:sp>
          <p:nvSpPr>
            <p:cNvPr id="12338" name="右箭头 13362"/>
            <p:cNvSpPr/>
            <p:nvPr/>
          </p:nvSpPr>
          <p:spPr>
            <a:xfrm>
              <a:off x="0" y="317"/>
              <a:ext cx="181" cy="136"/>
            </a:xfrm>
            <a:prstGeom prst="rightArrow">
              <a:avLst>
                <a:gd name="adj1" fmla="val 50000"/>
                <a:gd name="adj2" fmla="val 33253"/>
              </a:avLst>
            </a:prstGeom>
            <a:solidFill>
              <a:schemeClr val="hlink"/>
            </a:solidFill>
            <a:ln w="9525">
              <a:noFill/>
            </a:ln>
            <a:effectLst>
              <a:prstShdw prst="shdw17" dist="17961" dir="2699999">
                <a:srgbClr val="003D7A"/>
              </a:prstShdw>
            </a:effectLst>
          </p:spPr>
          <p:txBody>
            <a:bodyPr anchor="t"/>
            <a:lstStyle/>
            <a:p>
              <a:endParaRPr lang="zh-CN" altLang="en-US">
                <a:latin typeface="Arial" panose="020B0604020202020204" pitchFamily="34" charset="0"/>
                <a:ea typeface="宋体" panose="02010600030101010101" pitchFamily="2" charset="-122"/>
              </a:endParaRPr>
            </a:p>
          </p:txBody>
        </p:sp>
        <p:sp>
          <p:nvSpPr>
            <p:cNvPr id="12339" name="右箭头 13363"/>
            <p:cNvSpPr/>
            <p:nvPr/>
          </p:nvSpPr>
          <p:spPr>
            <a:xfrm>
              <a:off x="9" y="598"/>
              <a:ext cx="181" cy="136"/>
            </a:xfrm>
            <a:prstGeom prst="rightArrow">
              <a:avLst>
                <a:gd name="adj1" fmla="val 50000"/>
                <a:gd name="adj2" fmla="val 33253"/>
              </a:avLst>
            </a:prstGeom>
            <a:solidFill>
              <a:schemeClr val="hlink"/>
            </a:solidFill>
            <a:ln w="9525">
              <a:noFill/>
            </a:ln>
            <a:effectLst>
              <a:prstShdw prst="shdw17" dist="17961" dir="2699999">
                <a:srgbClr val="003D7A"/>
              </a:prstShdw>
            </a:effectLst>
          </p:spPr>
          <p:txBody>
            <a:bodyPr anchor="t"/>
            <a:lstStyle/>
            <a:p>
              <a:endParaRPr lang="zh-CN" altLang="en-US">
                <a:latin typeface="Arial" panose="020B0604020202020204" pitchFamily="34" charset="0"/>
                <a:ea typeface="宋体" panose="02010600030101010101" pitchFamily="2" charset="-122"/>
              </a:endParaRPr>
            </a:p>
          </p:txBody>
        </p:sp>
      </p:grpSp>
      <p:sp>
        <p:nvSpPr>
          <p:cNvPr id="13365" name="流程图: 可选过程 13364"/>
          <p:cNvSpPr/>
          <p:nvPr/>
        </p:nvSpPr>
        <p:spPr>
          <a:xfrm>
            <a:off x="323850" y="476250"/>
            <a:ext cx="3025775" cy="504825"/>
          </a:xfrm>
          <a:prstGeom prst="flowChartAlternateProcess">
            <a:avLst/>
          </a:prstGeom>
          <a:solidFill>
            <a:srgbClr val="33CCFF"/>
          </a:solidFill>
          <a:ln w="9525" cap="flat" cmpd="sng">
            <a:solidFill>
              <a:schemeClr val="tx1"/>
            </a:solidFill>
            <a:prstDash val="solid"/>
            <a:miter/>
            <a:headEnd type="none" w="med" len="med"/>
            <a:tailEnd type="none" w="med" len="med"/>
          </a:ln>
        </p:spPr>
        <p:txBody>
          <a:bodyPr wrap="none" anchor="ctr"/>
          <a:lstStyle/>
          <a:p>
            <a:pPr algn="ctr" fontAlgn="base"/>
            <a:r>
              <a:rPr lang="en-US" altLang="zh-CN" b="1" strike="noStrike" noProof="1">
                <a:solidFill>
                  <a:srgbClr val="FFFF66"/>
                </a:solidFill>
                <a:effectLst>
                  <a:outerShdw blurRad="38100" dist="38100" dir="2700000">
                    <a:srgbClr val="000000"/>
                  </a:outerShdw>
                </a:effectLst>
                <a:latin typeface="Arial" panose="020B0604020202020204" pitchFamily="34" charset="0"/>
                <a:ea typeface="宋体" panose="02010600030101010101" pitchFamily="2" charset="-122"/>
                <a:cs typeface="+mn-cs"/>
              </a:rPr>
              <a:t>2.2</a:t>
            </a:r>
            <a:r>
              <a:rPr lang="zh-CN" altLang="en-US" b="1" strike="noStrike" noProof="1">
                <a:solidFill>
                  <a:srgbClr val="FFFF66"/>
                </a:solidFill>
                <a:effectLst>
                  <a:outerShdw blurRad="38100" dist="38100" dir="2700000">
                    <a:srgbClr val="000000"/>
                  </a:outerShdw>
                </a:effectLst>
                <a:latin typeface="Arial" panose="020B0604020202020204" pitchFamily="34" charset="0"/>
                <a:ea typeface="宋体" panose="02010600030101010101" pitchFamily="2" charset="-122"/>
                <a:cs typeface="+mn-cs"/>
              </a:rPr>
              <a:t>课程体系</a:t>
            </a:r>
            <a:endParaRPr lang="zh-CN" altLang="en-US" strike="noStrike" noProof="1">
              <a:latin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文本框 25601"/>
          <p:cNvSpPr txBox="1"/>
          <p:nvPr/>
        </p:nvSpPr>
        <p:spPr>
          <a:xfrm>
            <a:off x="1116013" y="3141663"/>
            <a:ext cx="1481137" cy="396875"/>
          </a:xfrm>
          <a:prstGeom prst="rect">
            <a:avLst/>
          </a:prstGeom>
          <a:noFill/>
          <a:ln w="9525">
            <a:noFill/>
          </a:ln>
        </p:spPr>
        <p:txBody>
          <a:bodyPr anchor="t">
            <a:spAutoFit/>
          </a:bodyPr>
          <a:lstStyle/>
          <a:p>
            <a:pPr>
              <a:spcBef>
                <a:spcPct val="20000"/>
              </a:spcBef>
              <a:buClr>
                <a:schemeClr val="tx1"/>
              </a:buClr>
            </a:pPr>
            <a:endParaRPr lang="zh-CN" altLang="zh-CN" sz="2000" b="1">
              <a:latin typeface="Arial" panose="020B0604020202020204" pitchFamily="34" charset="0"/>
              <a:ea typeface="华文仿宋" panose="02010600040101010101" pitchFamily="2" charset="-122"/>
            </a:endParaRPr>
          </a:p>
        </p:txBody>
      </p:sp>
      <p:grpSp>
        <p:nvGrpSpPr>
          <p:cNvPr id="16387" name="组合 25604"/>
          <p:cNvGrpSpPr/>
          <p:nvPr/>
        </p:nvGrpSpPr>
        <p:grpSpPr>
          <a:xfrm>
            <a:off x="468235" y="1224888"/>
            <a:ext cx="4503738" cy="5063984"/>
            <a:chOff x="0" y="187"/>
            <a:chExt cx="2837" cy="2735"/>
          </a:xfrm>
        </p:grpSpPr>
        <p:sp>
          <p:nvSpPr>
            <p:cNvPr id="16388" name="圆角矩形 25605"/>
            <p:cNvSpPr/>
            <p:nvPr/>
          </p:nvSpPr>
          <p:spPr>
            <a:xfrm>
              <a:off x="550" y="187"/>
              <a:ext cx="499" cy="568"/>
            </a:xfrm>
            <a:prstGeom prst="roundRect">
              <a:avLst>
                <a:gd name="adj" fmla="val 16667"/>
              </a:avLst>
            </a:prstGeom>
            <a:solidFill>
              <a:schemeClr val="accent1"/>
            </a:solidFill>
            <a:ln w="9525">
              <a:noFill/>
            </a:ln>
            <a:effectLst>
              <a:prstShdw prst="shdw17" dist="17961" dir="2699999">
                <a:srgbClr val="879299"/>
              </a:prstShdw>
            </a:effectLst>
          </p:spPr>
          <p:txBody>
            <a:bodyPr wrap="none" anchor="ctr"/>
            <a:lstStyle/>
            <a:p>
              <a:pPr algn="ctr">
                <a:lnSpc>
                  <a:spcPct val="110000"/>
                </a:lnSpc>
              </a:pPr>
              <a:r>
                <a:rPr lang="zh-CN" altLang="en-US" sz="1400" dirty="0"/>
                <a:t>汽车</a:t>
              </a:r>
              <a:r>
                <a:rPr lang="zh-CN" altLang="en-US" sz="1400" dirty="0" smtClean="0"/>
                <a:t>运用</a:t>
              </a:r>
              <a:endParaRPr lang="en-US" altLang="zh-CN" sz="1400" dirty="0" smtClean="0"/>
            </a:p>
            <a:p>
              <a:pPr algn="ctr">
                <a:lnSpc>
                  <a:spcPct val="110000"/>
                </a:lnSpc>
              </a:pPr>
              <a:r>
                <a:rPr lang="zh-CN" altLang="en-US" sz="1400" dirty="0" smtClean="0"/>
                <a:t>与</a:t>
              </a:r>
              <a:r>
                <a:rPr lang="zh-CN" altLang="en-US" sz="1400" dirty="0"/>
                <a:t>维修</a:t>
              </a:r>
              <a:endParaRPr lang="zh-CN" altLang="en-US" sz="1400" dirty="0">
                <a:latin typeface="Arial" panose="020B0604020202020204" pitchFamily="34" charset="0"/>
                <a:ea typeface="宋体" panose="02010600030101010101" pitchFamily="2" charset="-122"/>
              </a:endParaRPr>
            </a:p>
          </p:txBody>
        </p:sp>
        <p:sp>
          <p:nvSpPr>
            <p:cNvPr id="16389" name="圆角矩形 25606"/>
            <p:cNvSpPr/>
            <p:nvPr/>
          </p:nvSpPr>
          <p:spPr>
            <a:xfrm>
              <a:off x="1567" y="187"/>
              <a:ext cx="1270" cy="233"/>
            </a:xfrm>
            <a:prstGeom prst="roundRect">
              <a:avLst>
                <a:gd name="adj" fmla="val 16667"/>
              </a:avLst>
            </a:prstGeom>
            <a:solidFill>
              <a:srgbClr val="33CCFF"/>
            </a:solidFill>
            <a:ln w="9525">
              <a:noFill/>
            </a:ln>
            <a:effectLst>
              <a:prstShdw prst="shdw17" dist="17961" dir="2699999">
                <a:srgbClr val="1F7A99"/>
              </a:prstShdw>
            </a:effectLst>
          </p:spPr>
          <p:txBody>
            <a:bodyPr wrap="none" anchor="ctr"/>
            <a:lstStyle/>
            <a:p>
              <a:pPr algn="ctr"/>
              <a:r>
                <a:rPr lang="en-US" altLang="zh-CN" sz="2000" dirty="0" smtClean="0">
                  <a:latin typeface="Arial" panose="020B0604020202020204" pitchFamily="34" charset="0"/>
                  <a:ea typeface="宋体" panose="02010600030101010101" pitchFamily="2" charset="-122"/>
                </a:rPr>
                <a:t>19</a:t>
              </a:r>
              <a:r>
                <a:rPr lang="zh-CN" altLang="en-US" sz="2000" dirty="0" smtClean="0">
                  <a:latin typeface="Arial" panose="020B0604020202020204" pitchFamily="34" charset="0"/>
                  <a:ea typeface="宋体" panose="02010600030101010101" pitchFamily="2" charset="-122"/>
                </a:rPr>
                <a:t>级学生</a:t>
              </a:r>
              <a:endParaRPr lang="zh-CN" altLang="en-US" sz="2000" dirty="0">
                <a:latin typeface="Arial" panose="020B0604020202020204" pitchFamily="34" charset="0"/>
                <a:ea typeface="宋体" panose="02010600030101010101" pitchFamily="2" charset="-122"/>
              </a:endParaRPr>
            </a:p>
          </p:txBody>
        </p:sp>
        <p:sp>
          <p:nvSpPr>
            <p:cNvPr id="16400" name="左大括号 25617"/>
            <p:cNvSpPr/>
            <p:nvPr/>
          </p:nvSpPr>
          <p:spPr>
            <a:xfrm>
              <a:off x="1341" y="187"/>
              <a:ext cx="114" cy="531"/>
            </a:xfrm>
            <a:prstGeom prst="leftBrace">
              <a:avLst>
                <a:gd name="adj1" fmla="val 90205"/>
                <a:gd name="adj2" fmla="val 50000"/>
              </a:avLst>
            </a:prstGeom>
            <a:solidFill>
              <a:srgbClr val="FF0000"/>
            </a:solid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6401" name="右箭头 25618"/>
            <p:cNvSpPr/>
            <p:nvPr/>
          </p:nvSpPr>
          <p:spPr>
            <a:xfrm>
              <a:off x="1081" y="278"/>
              <a:ext cx="225" cy="385"/>
            </a:xfrm>
            <a:prstGeom prst="rightArrow">
              <a:avLst>
                <a:gd name="adj1" fmla="val 50000"/>
                <a:gd name="adj2" fmla="val 25000"/>
              </a:avLst>
            </a:prstGeom>
            <a:solidFill>
              <a:schemeClr val="accent1"/>
            </a:solidFill>
            <a:ln w="9525">
              <a:noFill/>
            </a:ln>
            <a:effectLst>
              <a:prstShdw prst="shdw17" dist="17961" dir="2699999">
                <a:srgbClr val="879299"/>
              </a:prstShdw>
            </a:effectLst>
          </p:spPr>
          <p:txBody>
            <a:bodyPr anchor="t"/>
            <a:lstStyle/>
            <a:p>
              <a:endParaRPr lang="zh-CN" altLang="en-US">
                <a:latin typeface="Arial" panose="020B0604020202020204" pitchFamily="34" charset="0"/>
                <a:ea typeface="宋体" panose="02010600030101010101" pitchFamily="2" charset="-122"/>
              </a:endParaRPr>
            </a:p>
          </p:txBody>
        </p:sp>
        <p:sp>
          <p:nvSpPr>
            <p:cNvPr id="16402" name="圆角矩形 25619"/>
            <p:cNvSpPr/>
            <p:nvPr/>
          </p:nvSpPr>
          <p:spPr>
            <a:xfrm>
              <a:off x="557" y="1831"/>
              <a:ext cx="589" cy="454"/>
            </a:xfrm>
            <a:prstGeom prst="roundRect">
              <a:avLst>
                <a:gd name="adj" fmla="val 16667"/>
              </a:avLst>
            </a:prstGeom>
            <a:solidFill>
              <a:schemeClr val="accent1"/>
            </a:solidFill>
            <a:ln w="9525">
              <a:noFill/>
            </a:ln>
            <a:effectLst>
              <a:prstShdw prst="shdw17" dist="17961" dir="2699999">
                <a:srgbClr val="879299"/>
              </a:prstShdw>
            </a:effectLst>
          </p:spPr>
          <p:txBody>
            <a:bodyPr wrap="none" anchor="ctr"/>
            <a:lstStyle/>
            <a:p>
              <a:pPr algn="ctr"/>
              <a:r>
                <a:rPr lang="zh-CN" altLang="en-US" sz="1400" dirty="0" smtClean="0"/>
                <a:t>车身修复</a:t>
              </a:r>
              <a:endParaRPr lang="zh-CN" altLang="en-US" sz="1400" dirty="0">
                <a:latin typeface="Arial" panose="020B0604020202020204" pitchFamily="34" charset="0"/>
                <a:ea typeface="宋体" panose="02010600030101010101" pitchFamily="2" charset="-122"/>
              </a:endParaRPr>
            </a:p>
          </p:txBody>
        </p:sp>
        <p:sp>
          <p:nvSpPr>
            <p:cNvPr id="16403" name="右箭头 25620"/>
            <p:cNvSpPr/>
            <p:nvPr/>
          </p:nvSpPr>
          <p:spPr>
            <a:xfrm>
              <a:off x="1158" y="1904"/>
              <a:ext cx="183" cy="354"/>
            </a:xfrm>
            <a:prstGeom prst="rightArrow">
              <a:avLst>
                <a:gd name="adj1" fmla="val 50000"/>
                <a:gd name="adj2" fmla="val 50110"/>
              </a:avLst>
            </a:prstGeom>
            <a:solidFill>
              <a:schemeClr val="accent1"/>
            </a:solidFill>
            <a:ln w="9525">
              <a:noFill/>
            </a:ln>
            <a:effectLst>
              <a:prstShdw prst="shdw17" dist="17961" dir="2699999">
                <a:srgbClr val="879299"/>
              </a:prstShdw>
            </a:effectLst>
          </p:spPr>
          <p:txBody>
            <a:bodyPr anchor="t"/>
            <a:lstStyle/>
            <a:p>
              <a:endParaRPr lang="zh-CN" altLang="en-US">
                <a:latin typeface="Arial" panose="020B0604020202020204" pitchFamily="34" charset="0"/>
                <a:ea typeface="宋体" panose="02010600030101010101" pitchFamily="2" charset="-122"/>
              </a:endParaRPr>
            </a:p>
          </p:txBody>
        </p:sp>
        <p:sp>
          <p:nvSpPr>
            <p:cNvPr id="16404" name="左大括号 25621"/>
            <p:cNvSpPr/>
            <p:nvPr/>
          </p:nvSpPr>
          <p:spPr>
            <a:xfrm>
              <a:off x="318" y="455"/>
              <a:ext cx="181" cy="2467"/>
            </a:xfrm>
            <a:prstGeom prst="leftBrace">
              <a:avLst>
                <a:gd name="adj1" fmla="val 108213"/>
                <a:gd name="adj2" fmla="val 50000"/>
              </a:avLst>
            </a:prstGeom>
            <a:solidFill>
              <a:schemeClr val="tx2"/>
            </a:solidFill>
            <a:ln w="9525">
              <a:noFill/>
            </a:ln>
            <a:effectLst>
              <a:prstShdw prst="shdw17" dist="17961" dir="2699999">
                <a:srgbClr val="890000"/>
              </a:prstShdw>
            </a:effectLst>
          </p:spPr>
          <p:txBody>
            <a:bodyPr anchor="t"/>
            <a:lstStyle/>
            <a:p>
              <a:endParaRPr lang="zh-CN" altLang="en-US">
                <a:latin typeface="Arial" panose="020B0604020202020204" pitchFamily="34" charset="0"/>
                <a:ea typeface="宋体" panose="02010600030101010101" pitchFamily="2" charset="-122"/>
              </a:endParaRPr>
            </a:p>
          </p:txBody>
        </p:sp>
        <p:sp>
          <p:nvSpPr>
            <p:cNvPr id="16411" name="矩形 25628"/>
            <p:cNvSpPr/>
            <p:nvPr/>
          </p:nvSpPr>
          <p:spPr>
            <a:xfrm>
              <a:off x="0" y="719"/>
              <a:ext cx="318" cy="1727"/>
            </a:xfrm>
            <a:prstGeom prst="rect">
              <a:avLst/>
            </a:prstGeom>
            <a:solidFill>
              <a:schemeClr val="hlink"/>
            </a:solidFill>
            <a:ln w="9525">
              <a:noFill/>
            </a:ln>
            <a:effectLst>
              <a:prstShdw prst="shdw17" dist="17961" dir="2699999">
                <a:srgbClr val="003D7A"/>
              </a:prstShdw>
            </a:effectLst>
          </p:spPr>
          <p:txBody>
            <a:bodyPr wrap="none" anchor="ctr"/>
            <a:lstStyle/>
            <a:p>
              <a:pPr algn="ctr"/>
              <a:endParaRPr lang="zh-CN" altLang="en-US" dirty="0">
                <a:solidFill>
                  <a:schemeClr val="bg1"/>
                </a:solidFill>
                <a:latin typeface="Arial" panose="020B0604020202020204" pitchFamily="34" charset="0"/>
                <a:ea typeface="宋体" panose="02010600030101010101" pitchFamily="2" charset="-122"/>
              </a:endParaRPr>
            </a:p>
            <a:p>
              <a:pPr algn="ctr"/>
              <a:r>
                <a:rPr lang="zh-CN" altLang="en-US" dirty="0" smtClean="0">
                  <a:solidFill>
                    <a:schemeClr val="bg1"/>
                  </a:solidFill>
                  <a:latin typeface="Arial" panose="020B0604020202020204" pitchFamily="34" charset="0"/>
                  <a:ea typeface="宋体" panose="02010600030101010101" pitchFamily="2" charset="-122"/>
                </a:rPr>
                <a:t>汽</a:t>
              </a:r>
              <a:endParaRPr lang="en-US" altLang="zh-CN" dirty="0" smtClean="0">
                <a:solidFill>
                  <a:schemeClr val="bg1"/>
                </a:solidFill>
                <a:latin typeface="Arial" panose="020B0604020202020204" pitchFamily="34" charset="0"/>
                <a:ea typeface="宋体" panose="02010600030101010101" pitchFamily="2" charset="-122"/>
              </a:endParaRPr>
            </a:p>
            <a:p>
              <a:pPr algn="ctr"/>
              <a:r>
                <a:rPr lang="zh-CN" altLang="en-US" dirty="0" smtClean="0">
                  <a:solidFill>
                    <a:schemeClr val="bg1"/>
                  </a:solidFill>
                  <a:latin typeface="Arial" panose="020B0604020202020204" pitchFamily="34" charset="0"/>
                  <a:ea typeface="宋体" panose="02010600030101010101" pitchFamily="2" charset="-122"/>
                </a:rPr>
                <a:t>车</a:t>
              </a:r>
            </a:p>
            <a:p>
              <a:pPr algn="ctr"/>
              <a:r>
                <a:rPr lang="zh-CN" altLang="en-US" dirty="0" smtClean="0">
                  <a:solidFill>
                    <a:schemeClr val="bg1"/>
                  </a:solidFill>
                  <a:latin typeface="Arial" panose="020B0604020202020204" pitchFamily="34" charset="0"/>
                  <a:ea typeface="宋体" panose="02010600030101010101" pitchFamily="2" charset="-122"/>
                </a:rPr>
                <a:t>运</a:t>
              </a:r>
            </a:p>
            <a:p>
              <a:pPr algn="ctr"/>
              <a:r>
                <a:rPr lang="zh-CN" altLang="en-US" dirty="0" smtClean="0">
                  <a:solidFill>
                    <a:schemeClr val="bg1"/>
                  </a:solidFill>
                  <a:latin typeface="Arial" panose="020B0604020202020204" pitchFamily="34" charset="0"/>
                  <a:ea typeface="宋体" panose="02010600030101010101" pitchFamily="2" charset="-122"/>
                </a:rPr>
                <a:t>用</a:t>
              </a:r>
            </a:p>
            <a:p>
              <a:pPr algn="ctr"/>
              <a:r>
                <a:rPr lang="zh-CN" altLang="en-US" dirty="0" smtClean="0">
                  <a:solidFill>
                    <a:schemeClr val="bg1"/>
                  </a:solidFill>
                  <a:latin typeface="Arial" panose="020B0604020202020204" pitchFamily="34" charset="0"/>
                  <a:ea typeface="宋体" panose="02010600030101010101" pitchFamily="2" charset="-122"/>
                </a:rPr>
                <a:t>与</a:t>
              </a:r>
            </a:p>
            <a:p>
              <a:pPr algn="ctr"/>
              <a:r>
                <a:rPr lang="zh-CN" altLang="en-US" dirty="0" smtClean="0">
                  <a:solidFill>
                    <a:schemeClr val="bg1"/>
                  </a:solidFill>
                  <a:latin typeface="Arial" panose="020B0604020202020204" pitchFamily="34" charset="0"/>
                  <a:ea typeface="宋体" panose="02010600030101010101" pitchFamily="2" charset="-122"/>
                </a:rPr>
                <a:t>维</a:t>
              </a:r>
            </a:p>
            <a:p>
              <a:pPr algn="ctr"/>
              <a:r>
                <a:rPr lang="zh-CN" altLang="en-US" dirty="0" smtClean="0">
                  <a:solidFill>
                    <a:schemeClr val="bg1"/>
                  </a:solidFill>
                  <a:latin typeface="Arial" panose="020B0604020202020204" pitchFamily="34" charset="0"/>
                  <a:ea typeface="宋体" panose="02010600030101010101" pitchFamily="2" charset="-122"/>
                </a:rPr>
                <a:t>修</a:t>
              </a:r>
              <a:endParaRPr lang="en-US" altLang="zh-CN" dirty="0" smtClean="0">
                <a:solidFill>
                  <a:schemeClr val="bg1"/>
                </a:solidFill>
                <a:latin typeface="Arial" panose="020B0604020202020204" pitchFamily="34" charset="0"/>
                <a:ea typeface="宋体" panose="02010600030101010101" pitchFamily="2" charset="-122"/>
              </a:endParaRPr>
            </a:p>
            <a:p>
              <a:pPr algn="ctr"/>
              <a:r>
                <a:rPr lang="zh-CN" altLang="en-US" dirty="0" smtClean="0">
                  <a:solidFill>
                    <a:schemeClr val="bg1"/>
                  </a:solidFill>
                  <a:latin typeface="Arial" panose="020B0604020202020204" pitchFamily="34" charset="0"/>
                  <a:ea typeface="宋体" panose="02010600030101010101" pitchFamily="2" charset="-122"/>
                </a:rPr>
                <a:t>专</a:t>
              </a:r>
              <a:endParaRPr lang="en-US" altLang="zh-CN" dirty="0" smtClean="0">
                <a:solidFill>
                  <a:schemeClr val="bg1"/>
                </a:solidFill>
                <a:latin typeface="Arial" panose="020B0604020202020204" pitchFamily="34" charset="0"/>
                <a:ea typeface="宋体" panose="02010600030101010101" pitchFamily="2" charset="-122"/>
              </a:endParaRPr>
            </a:p>
            <a:p>
              <a:pPr algn="ctr"/>
              <a:r>
                <a:rPr lang="zh-CN" altLang="en-US" dirty="0" smtClean="0">
                  <a:solidFill>
                    <a:schemeClr val="bg1"/>
                  </a:solidFill>
                  <a:latin typeface="Arial" panose="020B0604020202020204" pitchFamily="34" charset="0"/>
                  <a:ea typeface="宋体" panose="02010600030101010101" pitchFamily="2" charset="-122"/>
                </a:rPr>
                <a:t>业</a:t>
              </a:r>
              <a:endParaRPr lang="en-US" altLang="zh-CN" dirty="0" smtClean="0">
                <a:solidFill>
                  <a:schemeClr val="bg1"/>
                </a:solidFill>
                <a:latin typeface="Arial" panose="020B0604020202020204" pitchFamily="34" charset="0"/>
                <a:ea typeface="宋体" panose="02010600030101010101" pitchFamily="2" charset="-122"/>
              </a:endParaRPr>
            </a:p>
            <a:p>
              <a:pPr algn="ctr"/>
              <a:r>
                <a:rPr lang="zh-CN" altLang="en-US" dirty="0" smtClean="0">
                  <a:solidFill>
                    <a:schemeClr val="bg1"/>
                  </a:solidFill>
                  <a:latin typeface="Arial" panose="020B0604020202020204" pitchFamily="34" charset="0"/>
                  <a:ea typeface="宋体" panose="02010600030101010101" pitchFamily="2" charset="-122"/>
                </a:rPr>
                <a:t>群</a:t>
              </a:r>
              <a:endParaRPr lang="zh-CN" altLang="en-US" dirty="0">
                <a:solidFill>
                  <a:schemeClr val="bg1"/>
                </a:solidFill>
                <a:latin typeface="Arial" panose="020B0604020202020204" pitchFamily="34" charset="0"/>
                <a:ea typeface="宋体" panose="02010600030101010101" pitchFamily="2" charset="-122"/>
              </a:endParaRPr>
            </a:p>
          </p:txBody>
        </p:sp>
      </p:grpSp>
      <p:sp>
        <p:nvSpPr>
          <p:cNvPr id="25634" name="流程图: 可选过程 25633"/>
          <p:cNvSpPr/>
          <p:nvPr/>
        </p:nvSpPr>
        <p:spPr>
          <a:xfrm>
            <a:off x="539750" y="396240"/>
            <a:ext cx="3025775" cy="504825"/>
          </a:xfrm>
          <a:prstGeom prst="flowChartAlternateProcess">
            <a:avLst/>
          </a:prstGeom>
          <a:solidFill>
            <a:srgbClr val="33CCFF"/>
          </a:solidFill>
          <a:ln w="9525" cap="flat" cmpd="sng">
            <a:solidFill>
              <a:schemeClr val="tx1"/>
            </a:solidFill>
            <a:prstDash val="solid"/>
            <a:miter/>
            <a:headEnd type="none" w="med" len="med"/>
            <a:tailEnd type="none" w="med" len="med"/>
          </a:ln>
        </p:spPr>
        <p:txBody>
          <a:bodyPr wrap="none" anchor="ctr"/>
          <a:lstStyle/>
          <a:p>
            <a:pPr algn="ctr" fontAlgn="base"/>
            <a:r>
              <a:rPr lang="en-US" altLang="zh-CN" b="1" strike="noStrike" noProof="1">
                <a:solidFill>
                  <a:srgbClr val="FFFF66"/>
                </a:solidFill>
                <a:effectLst>
                  <a:outerShdw blurRad="38100" dist="38100" dir="2700000">
                    <a:srgbClr val="000000"/>
                  </a:outerShdw>
                </a:effectLst>
                <a:latin typeface="Arial" panose="020B0604020202020204" pitchFamily="34" charset="0"/>
                <a:ea typeface="宋体" panose="02010600030101010101" pitchFamily="2" charset="-122"/>
                <a:cs typeface="+mn-cs"/>
              </a:rPr>
              <a:t>2.3</a:t>
            </a:r>
            <a:r>
              <a:rPr lang="zh-CN" altLang="en-US" b="1" strike="noStrike" noProof="1">
                <a:solidFill>
                  <a:srgbClr val="FFFF66"/>
                </a:solidFill>
                <a:effectLst>
                  <a:outerShdw blurRad="38100" dist="38100" dir="2700000">
                    <a:srgbClr val="000000"/>
                  </a:outerShdw>
                </a:effectLst>
                <a:latin typeface="Arial" panose="020B0604020202020204" pitchFamily="34" charset="0"/>
                <a:ea typeface="宋体" panose="02010600030101010101" pitchFamily="2" charset="-122"/>
                <a:cs typeface="+mn-cs"/>
              </a:rPr>
              <a:t>专业学生分布</a:t>
            </a:r>
          </a:p>
        </p:txBody>
      </p:sp>
      <p:sp>
        <p:nvSpPr>
          <p:cNvPr id="34" name="圆角矩形 25605"/>
          <p:cNvSpPr/>
          <p:nvPr/>
        </p:nvSpPr>
        <p:spPr>
          <a:xfrm>
            <a:off x="1306226" y="2943491"/>
            <a:ext cx="863600" cy="793442"/>
          </a:xfrm>
          <a:prstGeom prst="roundRect">
            <a:avLst>
              <a:gd name="adj" fmla="val 16667"/>
            </a:avLst>
          </a:prstGeom>
          <a:solidFill>
            <a:schemeClr val="accent1"/>
          </a:solidFill>
          <a:ln w="9525">
            <a:noFill/>
          </a:ln>
          <a:effectLst>
            <a:prstShdw prst="shdw17" dist="17961" dir="2699999">
              <a:srgbClr val="879299"/>
            </a:prstShdw>
          </a:effectLst>
        </p:spPr>
        <p:txBody>
          <a:bodyPr wrap="none" anchor="ctr"/>
          <a:lstStyle/>
          <a:p>
            <a:pPr algn="ctr">
              <a:lnSpc>
                <a:spcPct val="110000"/>
              </a:lnSpc>
            </a:pPr>
            <a:r>
              <a:rPr lang="zh-CN" altLang="en-US" sz="1400" dirty="0" smtClean="0">
                <a:latin typeface="Arial" panose="020B0604020202020204" pitchFamily="34" charset="0"/>
                <a:ea typeface="宋体" panose="02010600030101010101" pitchFamily="2" charset="-122"/>
              </a:rPr>
              <a:t>汽车美容</a:t>
            </a:r>
            <a:endParaRPr lang="zh-CN" altLang="en-US" sz="1400" dirty="0">
              <a:latin typeface="Arial" panose="020B0604020202020204" pitchFamily="34" charset="0"/>
              <a:ea typeface="宋体" panose="02010600030101010101" pitchFamily="2" charset="-122"/>
            </a:endParaRPr>
          </a:p>
        </p:txBody>
      </p:sp>
      <p:sp>
        <p:nvSpPr>
          <p:cNvPr id="35" name="右箭头 25618"/>
          <p:cNvSpPr/>
          <p:nvPr/>
        </p:nvSpPr>
        <p:spPr>
          <a:xfrm>
            <a:off x="2200485" y="3035251"/>
            <a:ext cx="340985" cy="609600"/>
          </a:xfrm>
          <a:prstGeom prst="rightArrow">
            <a:avLst>
              <a:gd name="adj1" fmla="val 50000"/>
              <a:gd name="adj2" fmla="val 25000"/>
            </a:avLst>
          </a:prstGeom>
          <a:solidFill>
            <a:schemeClr val="accent1"/>
          </a:solidFill>
          <a:ln w="9525">
            <a:noFill/>
          </a:ln>
          <a:effectLst>
            <a:prstShdw prst="shdw17" dist="17961" dir="2699999">
              <a:srgbClr val="879299"/>
            </a:prstShdw>
          </a:effectLst>
        </p:spPr>
        <p:txBody>
          <a:bodyPr anchor="t"/>
          <a:lstStyle/>
          <a:p>
            <a:endParaRPr lang="zh-CN" altLang="en-US">
              <a:latin typeface="Arial" panose="020B0604020202020204" pitchFamily="34" charset="0"/>
              <a:ea typeface="宋体" panose="02010600030101010101" pitchFamily="2" charset="-122"/>
            </a:endParaRPr>
          </a:p>
        </p:txBody>
      </p:sp>
      <p:sp>
        <p:nvSpPr>
          <p:cNvPr id="36" name="左大括号 25617"/>
          <p:cNvSpPr/>
          <p:nvPr/>
        </p:nvSpPr>
        <p:spPr>
          <a:xfrm>
            <a:off x="2574290" y="2871470"/>
            <a:ext cx="254635" cy="938530"/>
          </a:xfrm>
          <a:prstGeom prst="leftBrace">
            <a:avLst>
              <a:gd name="adj1" fmla="val 90205"/>
              <a:gd name="adj2" fmla="val 50000"/>
            </a:avLst>
          </a:prstGeom>
          <a:solidFill>
            <a:srgbClr val="FF0000"/>
          </a:solid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37" name="左大括号 25617"/>
          <p:cNvSpPr/>
          <p:nvPr/>
        </p:nvSpPr>
        <p:spPr>
          <a:xfrm>
            <a:off x="2602865" y="4119880"/>
            <a:ext cx="200025" cy="1224915"/>
          </a:xfrm>
          <a:prstGeom prst="leftBrace">
            <a:avLst>
              <a:gd name="adj1" fmla="val 90205"/>
              <a:gd name="adj2" fmla="val 50000"/>
            </a:avLst>
          </a:prstGeom>
          <a:solidFill>
            <a:srgbClr val="FF0000"/>
          </a:solid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43" name="圆角矩形 25609"/>
          <p:cNvSpPr/>
          <p:nvPr/>
        </p:nvSpPr>
        <p:spPr>
          <a:xfrm>
            <a:off x="2979905" y="1725431"/>
            <a:ext cx="2016125" cy="420301"/>
          </a:xfrm>
          <a:prstGeom prst="roundRect">
            <a:avLst>
              <a:gd name="adj" fmla="val 16667"/>
            </a:avLst>
          </a:prstGeom>
          <a:solidFill>
            <a:srgbClr val="33CCFF"/>
          </a:solidFill>
          <a:ln w="9525">
            <a:noFill/>
          </a:ln>
          <a:effectLst>
            <a:prstShdw prst="shdw17" dist="17961" dir="2699999">
              <a:srgbClr val="1F7A99"/>
            </a:prstShdw>
          </a:effectLst>
        </p:spPr>
        <p:txBody>
          <a:bodyPr wrap="none" anchor="ctr"/>
          <a:lstStyle/>
          <a:p>
            <a:pPr algn="ctr"/>
            <a:r>
              <a:rPr lang="en-US" altLang="zh-CN" sz="2000" dirty="0" smtClean="0">
                <a:latin typeface="Arial" panose="020B0604020202020204" pitchFamily="34" charset="0"/>
                <a:ea typeface="宋体" panose="02010600030101010101" pitchFamily="2" charset="-122"/>
              </a:rPr>
              <a:t>18</a:t>
            </a:r>
            <a:r>
              <a:rPr lang="zh-CN" altLang="en-US" sz="2000" dirty="0" smtClean="0">
                <a:latin typeface="Arial" panose="020B0604020202020204" pitchFamily="34" charset="0"/>
                <a:ea typeface="宋体" panose="02010600030101010101" pitchFamily="2" charset="-122"/>
              </a:rPr>
              <a:t>级学生</a:t>
            </a:r>
            <a:endParaRPr lang="zh-CN" altLang="en-US" sz="2000" dirty="0">
              <a:latin typeface="Arial" panose="020B0604020202020204" pitchFamily="34" charset="0"/>
              <a:ea typeface="宋体" panose="02010600030101010101" pitchFamily="2" charset="-122"/>
            </a:endParaRPr>
          </a:p>
        </p:txBody>
      </p:sp>
      <p:sp>
        <p:nvSpPr>
          <p:cNvPr id="44" name="圆角矩形 25606"/>
          <p:cNvSpPr/>
          <p:nvPr/>
        </p:nvSpPr>
        <p:spPr>
          <a:xfrm>
            <a:off x="2981007" y="2778535"/>
            <a:ext cx="2016125" cy="431411"/>
          </a:xfrm>
          <a:prstGeom prst="roundRect">
            <a:avLst>
              <a:gd name="adj" fmla="val 16667"/>
            </a:avLst>
          </a:prstGeom>
          <a:solidFill>
            <a:srgbClr val="33CCFF"/>
          </a:solidFill>
          <a:ln w="9525">
            <a:noFill/>
          </a:ln>
          <a:effectLst>
            <a:prstShdw prst="shdw17" dist="17961" dir="2699999">
              <a:srgbClr val="1F7A99"/>
            </a:prstShdw>
          </a:effectLst>
        </p:spPr>
        <p:txBody>
          <a:bodyPr wrap="none" anchor="ctr"/>
          <a:lstStyle/>
          <a:p>
            <a:pPr algn="ctr"/>
            <a:r>
              <a:rPr lang="en-US" altLang="zh-CN" sz="2000" dirty="0" smtClean="0">
                <a:latin typeface="Arial" panose="020B0604020202020204" pitchFamily="34" charset="0"/>
                <a:ea typeface="宋体" panose="02010600030101010101" pitchFamily="2" charset="-122"/>
              </a:rPr>
              <a:t>19</a:t>
            </a:r>
            <a:r>
              <a:rPr lang="zh-CN" altLang="en-US" sz="2000" dirty="0" smtClean="0">
                <a:latin typeface="Arial" panose="020B0604020202020204" pitchFamily="34" charset="0"/>
                <a:ea typeface="宋体" panose="02010600030101010101" pitchFamily="2" charset="-122"/>
              </a:rPr>
              <a:t>级学生</a:t>
            </a:r>
            <a:endParaRPr lang="zh-CN" altLang="en-US" sz="2000" dirty="0">
              <a:latin typeface="Arial" panose="020B0604020202020204" pitchFamily="34" charset="0"/>
              <a:ea typeface="宋体" panose="02010600030101010101" pitchFamily="2" charset="-122"/>
            </a:endParaRPr>
          </a:p>
        </p:txBody>
      </p:sp>
      <p:sp>
        <p:nvSpPr>
          <p:cNvPr id="45" name="圆角矩形 25606"/>
          <p:cNvSpPr/>
          <p:nvPr/>
        </p:nvSpPr>
        <p:spPr>
          <a:xfrm>
            <a:off x="2979736" y="4206053"/>
            <a:ext cx="2016125" cy="431411"/>
          </a:xfrm>
          <a:prstGeom prst="roundRect">
            <a:avLst>
              <a:gd name="adj" fmla="val 16667"/>
            </a:avLst>
          </a:prstGeom>
          <a:solidFill>
            <a:srgbClr val="33CCFF"/>
          </a:solidFill>
          <a:ln w="9525">
            <a:noFill/>
          </a:ln>
          <a:effectLst>
            <a:prstShdw prst="shdw17" dist="17961" dir="2699999">
              <a:srgbClr val="1F7A99"/>
            </a:prstShdw>
          </a:effectLst>
        </p:spPr>
        <p:txBody>
          <a:bodyPr wrap="none" anchor="ctr"/>
          <a:lstStyle/>
          <a:p>
            <a:pPr algn="ctr"/>
            <a:r>
              <a:rPr lang="en-US" altLang="zh-CN" sz="2000" dirty="0" smtClean="0">
                <a:latin typeface="Arial" panose="020B0604020202020204" pitchFamily="34" charset="0"/>
                <a:ea typeface="宋体" panose="02010600030101010101" pitchFamily="2" charset="-122"/>
              </a:rPr>
              <a:t>19</a:t>
            </a:r>
            <a:r>
              <a:rPr lang="zh-CN" altLang="en-US" sz="2000" dirty="0" smtClean="0">
                <a:latin typeface="Arial" panose="020B0604020202020204" pitchFamily="34" charset="0"/>
                <a:ea typeface="宋体" panose="02010600030101010101" pitchFamily="2" charset="-122"/>
              </a:rPr>
              <a:t>级学生</a:t>
            </a:r>
            <a:endParaRPr lang="zh-CN" altLang="en-US" sz="2000" dirty="0">
              <a:latin typeface="Arial" panose="020B0604020202020204" pitchFamily="34" charset="0"/>
              <a:ea typeface="宋体" panose="02010600030101010101" pitchFamily="2" charset="-122"/>
            </a:endParaRPr>
          </a:p>
        </p:txBody>
      </p:sp>
      <p:sp>
        <p:nvSpPr>
          <p:cNvPr id="46" name="圆角矩形 25609"/>
          <p:cNvSpPr/>
          <p:nvPr/>
        </p:nvSpPr>
        <p:spPr>
          <a:xfrm>
            <a:off x="2979111" y="3419147"/>
            <a:ext cx="2016125" cy="420301"/>
          </a:xfrm>
          <a:prstGeom prst="roundRect">
            <a:avLst>
              <a:gd name="adj" fmla="val 16667"/>
            </a:avLst>
          </a:prstGeom>
          <a:solidFill>
            <a:srgbClr val="33CCFF"/>
          </a:solidFill>
          <a:ln w="9525">
            <a:noFill/>
          </a:ln>
          <a:effectLst>
            <a:prstShdw prst="shdw17" dist="17961" dir="2699999">
              <a:srgbClr val="1F7A99"/>
            </a:prstShdw>
          </a:effectLst>
        </p:spPr>
        <p:txBody>
          <a:bodyPr wrap="none" anchor="ctr"/>
          <a:lstStyle/>
          <a:p>
            <a:pPr algn="ctr"/>
            <a:r>
              <a:rPr lang="en-US" altLang="zh-CN" sz="2000" dirty="0" smtClean="0">
                <a:latin typeface="Arial" panose="020B0604020202020204" pitchFamily="34" charset="0"/>
                <a:ea typeface="宋体" panose="02010600030101010101" pitchFamily="2" charset="-122"/>
              </a:rPr>
              <a:t>18</a:t>
            </a:r>
            <a:r>
              <a:rPr lang="zh-CN" altLang="en-US" sz="2000" dirty="0" smtClean="0">
                <a:latin typeface="Arial" panose="020B0604020202020204" pitchFamily="34" charset="0"/>
                <a:ea typeface="宋体" panose="02010600030101010101" pitchFamily="2" charset="-122"/>
              </a:rPr>
              <a:t>级学生</a:t>
            </a:r>
            <a:endParaRPr lang="zh-CN" altLang="en-US" sz="2000" dirty="0">
              <a:latin typeface="Arial" panose="020B0604020202020204" pitchFamily="34" charset="0"/>
              <a:ea typeface="宋体" panose="02010600030101010101" pitchFamily="2" charset="-122"/>
            </a:endParaRPr>
          </a:p>
        </p:txBody>
      </p:sp>
      <p:sp>
        <p:nvSpPr>
          <p:cNvPr id="47" name="圆角矩形 25609"/>
          <p:cNvSpPr/>
          <p:nvPr/>
        </p:nvSpPr>
        <p:spPr>
          <a:xfrm>
            <a:off x="2979735" y="4924512"/>
            <a:ext cx="2016125" cy="420301"/>
          </a:xfrm>
          <a:prstGeom prst="roundRect">
            <a:avLst>
              <a:gd name="adj" fmla="val 16667"/>
            </a:avLst>
          </a:prstGeom>
          <a:solidFill>
            <a:srgbClr val="33CCFF"/>
          </a:solidFill>
          <a:ln w="9525">
            <a:noFill/>
          </a:ln>
          <a:effectLst>
            <a:prstShdw prst="shdw17" dist="17961" dir="2699999">
              <a:srgbClr val="1F7A99"/>
            </a:prstShdw>
          </a:effectLst>
        </p:spPr>
        <p:txBody>
          <a:bodyPr wrap="none" anchor="ctr"/>
          <a:lstStyle/>
          <a:p>
            <a:pPr algn="ctr"/>
            <a:r>
              <a:rPr lang="en-US" altLang="zh-CN" sz="2000" dirty="0" smtClean="0">
                <a:latin typeface="Arial" panose="020B0604020202020204" pitchFamily="34" charset="0"/>
                <a:ea typeface="宋体" panose="02010600030101010101" pitchFamily="2" charset="-122"/>
              </a:rPr>
              <a:t>18</a:t>
            </a:r>
            <a:r>
              <a:rPr lang="zh-CN" altLang="en-US" sz="2000" dirty="0" smtClean="0">
                <a:latin typeface="Arial" panose="020B0604020202020204" pitchFamily="34" charset="0"/>
                <a:ea typeface="宋体" panose="02010600030101010101" pitchFamily="2" charset="-122"/>
              </a:rPr>
              <a:t>级学生</a:t>
            </a:r>
            <a:endParaRPr lang="zh-CN" altLang="en-US" sz="2000" dirty="0">
              <a:latin typeface="Arial" panose="020B0604020202020204" pitchFamily="34" charset="0"/>
              <a:ea typeface="宋体" panose="02010600030101010101" pitchFamily="2" charset="-122"/>
            </a:endParaRPr>
          </a:p>
        </p:txBody>
      </p:sp>
      <p:sp>
        <p:nvSpPr>
          <p:cNvPr id="50" name="右大括号 13351"/>
          <p:cNvSpPr/>
          <p:nvPr/>
        </p:nvSpPr>
        <p:spPr>
          <a:xfrm>
            <a:off x="5534025" y="1162050"/>
            <a:ext cx="419100" cy="5551170"/>
          </a:xfrm>
          <a:prstGeom prst="rightBrace">
            <a:avLst>
              <a:gd name="adj1" fmla="val 105000"/>
              <a:gd name="adj2" fmla="val 50000"/>
            </a:avLst>
          </a:prstGeom>
          <a:solidFill>
            <a:schemeClr val="hlink"/>
          </a:solid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51" name="圆角矩形 25606"/>
          <p:cNvSpPr/>
          <p:nvPr/>
        </p:nvSpPr>
        <p:spPr>
          <a:xfrm>
            <a:off x="6172950" y="3460725"/>
            <a:ext cx="2434486" cy="569979"/>
          </a:xfrm>
          <a:prstGeom prst="roundRect">
            <a:avLst>
              <a:gd name="adj" fmla="val 16667"/>
            </a:avLst>
          </a:prstGeom>
          <a:solidFill>
            <a:srgbClr val="33CCFF"/>
          </a:solidFill>
          <a:ln w="9525">
            <a:noFill/>
          </a:ln>
          <a:effectLst>
            <a:prstShdw prst="shdw17" dist="17961" dir="2699999">
              <a:srgbClr val="1F7A99"/>
            </a:prstShdw>
          </a:effectLst>
        </p:spPr>
        <p:txBody>
          <a:bodyPr wrap="none" anchor="ctr"/>
          <a:lstStyle/>
          <a:p>
            <a:pPr algn="ctr"/>
            <a:r>
              <a:rPr lang="zh-CN" altLang="en-US" sz="2000" dirty="0" smtClean="0">
                <a:latin typeface="Arial" panose="020B0604020202020204" pitchFamily="34" charset="0"/>
                <a:ea typeface="宋体" panose="02010600030101010101" pitchFamily="2" charset="-122"/>
              </a:rPr>
              <a:t>全系共有学生</a:t>
            </a:r>
            <a:r>
              <a:rPr lang="en-US" altLang="zh-CN" sz="2000" dirty="0" smtClean="0">
                <a:latin typeface="Arial" panose="020B0604020202020204" pitchFamily="34" charset="0"/>
                <a:ea typeface="宋体" panose="02010600030101010101" pitchFamily="2" charset="-122"/>
              </a:rPr>
              <a:t>359</a:t>
            </a:r>
            <a:r>
              <a:rPr lang="zh-CN" altLang="en-US" sz="2000" dirty="0" smtClean="0">
                <a:latin typeface="Arial" panose="020B0604020202020204" pitchFamily="34" charset="0"/>
                <a:ea typeface="宋体" panose="02010600030101010101" pitchFamily="2" charset="-122"/>
              </a:rPr>
              <a:t>人</a:t>
            </a:r>
            <a:endParaRPr lang="zh-CN" altLang="en-US" sz="2000" dirty="0">
              <a:latin typeface="Arial" panose="020B0604020202020204" pitchFamily="34" charset="0"/>
              <a:ea typeface="宋体" panose="02010600030101010101" pitchFamily="2" charset="-122"/>
            </a:endParaRPr>
          </a:p>
        </p:txBody>
      </p:sp>
      <p:sp>
        <p:nvSpPr>
          <p:cNvPr id="2" name="圆角矩形 25619"/>
          <p:cNvSpPr/>
          <p:nvPr/>
        </p:nvSpPr>
        <p:spPr>
          <a:xfrm>
            <a:off x="1352473" y="5746899"/>
            <a:ext cx="935038" cy="840603"/>
          </a:xfrm>
          <a:prstGeom prst="roundRect">
            <a:avLst>
              <a:gd name="adj" fmla="val 16667"/>
            </a:avLst>
          </a:prstGeom>
          <a:solidFill>
            <a:schemeClr val="accent1"/>
          </a:solidFill>
          <a:ln w="9525">
            <a:noFill/>
          </a:ln>
          <a:effectLst>
            <a:prstShdw prst="shdw17" dist="17961" dir="2699999">
              <a:srgbClr val="879299"/>
            </a:prstShdw>
          </a:effectLst>
        </p:spPr>
        <p:txBody>
          <a:bodyPr wrap="none" anchor="ctr"/>
          <a:lstStyle/>
          <a:p>
            <a:pPr algn="ctr"/>
            <a:r>
              <a:rPr lang="zh-CN" altLang="en-US" sz="1400" dirty="0">
                <a:latin typeface="Arial" panose="020B0604020202020204" pitchFamily="34" charset="0"/>
                <a:ea typeface="宋体" panose="02010600030101010101" pitchFamily="2" charset="-122"/>
              </a:rPr>
              <a:t>新能源</a:t>
            </a:r>
          </a:p>
        </p:txBody>
      </p:sp>
      <p:sp>
        <p:nvSpPr>
          <p:cNvPr id="3" name="左大括号 25617"/>
          <p:cNvSpPr/>
          <p:nvPr/>
        </p:nvSpPr>
        <p:spPr>
          <a:xfrm>
            <a:off x="2621915" y="5746750"/>
            <a:ext cx="131445" cy="966470"/>
          </a:xfrm>
          <a:prstGeom prst="leftBrace">
            <a:avLst>
              <a:gd name="adj1" fmla="val 90205"/>
              <a:gd name="adj2" fmla="val 50000"/>
            </a:avLst>
          </a:prstGeom>
          <a:solidFill>
            <a:srgbClr val="FF0000"/>
          </a:solid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4" name="圆角矩形 25609"/>
          <p:cNvSpPr/>
          <p:nvPr/>
        </p:nvSpPr>
        <p:spPr>
          <a:xfrm>
            <a:off x="3061015" y="6288492"/>
            <a:ext cx="2016125" cy="420301"/>
          </a:xfrm>
          <a:prstGeom prst="roundRect">
            <a:avLst>
              <a:gd name="adj" fmla="val 16667"/>
            </a:avLst>
          </a:prstGeom>
          <a:solidFill>
            <a:srgbClr val="33CCFF"/>
          </a:solidFill>
          <a:ln w="9525">
            <a:noFill/>
          </a:ln>
          <a:effectLst>
            <a:prstShdw prst="shdw17" dist="17961" dir="2699999">
              <a:srgbClr val="1F7A99"/>
            </a:prstShdw>
          </a:effectLst>
        </p:spPr>
        <p:txBody>
          <a:bodyPr wrap="none" anchor="ctr"/>
          <a:lstStyle/>
          <a:p>
            <a:pPr algn="ctr"/>
            <a:r>
              <a:rPr lang="en-US" altLang="zh-CN" sz="2000" dirty="0" smtClean="0">
                <a:latin typeface="Arial" panose="020B0604020202020204" pitchFamily="34" charset="0"/>
                <a:ea typeface="宋体" panose="02010600030101010101" pitchFamily="2" charset="-122"/>
              </a:rPr>
              <a:t>18</a:t>
            </a:r>
            <a:r>
              <a:rPr lang="zh-CN" altLang="en-US" sz="2000" dirty="0" smtClean="0">
                <a:latin typeface="Arial" panose="020B0604020202020204" pitchFamily="34" charset="0"/>
                <a:ea typeface="宋体" panose="02010600030101010101" pitchFamily="2" charset="-122"/>
              </a:rPr>
              <a:t>级学生</a:t>
            </a:r>
            <a:endParaRPr lang="zh-CN" altLang="en-US" sz="2000" dirty="0">
              <a:latin typeface="Arial" panose="020B0604020202020204" pitchFamily="34" charset="0"/>
              <a:ea typeface="宋体" panose="02010600030101010101" pitchFamily="2" charset="-122"/>
            </a:endParaRPr>
          </a:p>
        </p:txBody>
      </p:sp>
      <p:sp>
        <p:nvSpPr>
          <p:cNvPr id="5" name="圆角矩形 25609"/>
          <p:cNvSpPr/>
          <p:nvPr/>
        </p:nvSpPr>
        <p:spPr>
          <a:xfrm>
            <a:off x="3061015" y="5746837"/>
            <a:ext cx="2016125" cy="420301"/>
          </a:xfrm>
          <a:prstGeom prst="roundRect">
            <a:avLst>
              <a:gd name="adj" fmla="val 16667"/>
            </a:avLst>
          </a:prstGeom>
          <a:solidFill>
            <a:srgbClr val="33CCFF"/>
          </a:solidFill>
          <a:ln w="9525">
            <a:noFill/>
          </a:ln>
          <a:effectLst>
            <a:prstShdw prst="shdw17" dist="17961" dir="2699999">
              <a:srgbClr val="1F7A99"/>
            </a:prstShdw>
          </a:effectLst>
        </p:spPr>
        <p:txBody>
          <a:bodyPr wrap="none" anchor="ctr"/>
          <a:lstStyle/>
          <a:p>
            <a:pPr algn="ctr"/>
            <a:r>
              <a:rPr lang="en-US" altLang="zh-CN" sz="2000" dirty="0" smtClean="0">
                <a:latin typeface="Arial" panose="020B0604020202020204" pitchFamily="34" charset="0"/>
                <a:ea typeface="宋体" panose="02010600030101010101" pitchFamily="2" charset="-122"/>
              </a:rPr>
              <a:t>19</a:t>
            </a:r>
            <a:r>
              <a:rPr lang="zh-CN" altLang="en-US" sz="2000" dirty="0" smtClean="0">
                <a:latin typeface="Arial" panose="020B0604020202020204" pitchFamily="34" charset="0"/>
                <a:ea typeface="宋体" panose="02010600030101010101" pitchFamily="2" charset="-122"/>
              </a:rPr>
              <a:t>级学生</a:t>
            </a:r>
            <a:endParaRPr lang="zh-CN" altLang="en-US" sz="2000" dirty="0">
              <a:latin typeface="Arial" panose="020B0604020202020204" pitchFamily="34" charset="0"/>
              <a:ea typeface="宋体" panose="02010600030101010101" pitchFamily="2" charset="-122"/>
            </a:endParaRPr>
          </a:p>
        </p:txBody>
      </p:sp>
      <p:sp>
        <p:nvSpPr>
          <p:cNvPr id="6" name="右箭头 25620"/>
          <p:cNvSpPr/>
          <p:nvPr/>
        </p:nvSpPr>
        <p:spPr>
          <a:xfrm>
            <a:off x="2312275" y="5902053"/>
            <a:ext cx="290513" cy="655448"/>
          </a:xfrm>
          <a:prstGeom prst="rightArrow">
            <a:avLst>
              <a:gd name="adj1" fmla="val 50000"/>
              <a:gd name="adj2" fmla="val 50110"/>
            </a:avLst>
          </a:prstGeom>
          <a:solidFill>
            <a:schemeClr val="accent1"/>
          </a:solidFill>
          <a:ln w="9525">
            <a:noFill/>
          </a:ln>
          <a:effectLst>
            <a:prstShdw prst="shdw17" dist="17961" dir="2699999">
              <a:srgbClr val="879299"/>
            </a:prstShdw>
          </a:effectLst>
        </p:spPr>
        <p:txBody>
          <a:bodyPr anchor="t"/>
          <a:lstStyle/>
          <a:p>
            <a:endParaRPr lang="zh-CN" altLang="en-US">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3" name="组合 12290"/>
          <p:cNvGrpSpPr/>
          <p:nvPr/>
        </p:nvGrpSpPr>
        <p:grpSpPr>
          <a:xfrm>
            <a:off x="3097213" y="298450"/>
            <a:ext cx="5057775" cy="6218238"/>
            <a:chOff x="0" y="0"/>
            <a:chExt cx="8843" cy="10442"/>
          </a:xfrm>
        </p:grpSpPr>
        <p:grpSp>
          <p:nvGrpSpPr>
            <p:cNvPr id="13314" name="组合 12291"/>
            <p:cNvGrpSpPr/>
            <p:nvPr/>
          </p:nvGrpSpPr>
          <p:grpSpPr>
            <a:xfrm>
              <a:off x="0" y="0"/>
              <a:ext cx="8843" cy="6380"/>
              <a:chOff x="0" y="0"/>
              <a:chExt cx="8843" cy="6380"/>
            </a:xfrm>
          </p:grpSpPr>
          <p:grpSp>
            <p:nvGrpSpPr>
              <p:cNvPr id="13315" name="组合 12292"/>
              <p:cNvGrpSpPr/>
              <p:nvPr/>
            </p:nvGrpSpPr>
            <p:grpSpPr>
              <a:xfrm>
                <a:off x="6585" y="1716"/>
                <a:ext cx="2258" cy="4101"/>
                <a:chOff x="0" y="0"/>
                <a:chExt cx="2258" cy="4101"/>
              </a:xfrm>
            </p:grpSpPr>
            <p:sp>
              <p:nvSpPr>
                <p:cNvPr id="13316" name="文本框 12293"/>
                <p:cNvSpPr txBox="1"/>
                <p:nvPr/>
              </p:nvSpPr>
              <p:spPr>
                <a:xfrm>
                  <a:off x="98" y="0"/>
                  <a:ext cx="1980" cy="936"/>
                </a:xfrm>
                <a:prstGeom prst="rect">
                  <a:avLst/>
                </a:prstGeom>
                <a:gradFill rotWithShape="1">
                  <a:gsLst>
                    <a:gs pos="0">
                      <a:srgbClr val="00CCFF"/>
                    </a:gs>
                    <a:gs pos="100000">
                      <a:srgbClr val="FFFFFF"/>
                    </a:gs>
                  </a:gsLst>
                  <a:lin ang="5400000" scaled="1"/>
                  <a:tileRect/>
                </a:gradFill>
                <a:ln w="9525" cap="flat" cmpd="sng">
                  <a:solidFill>
                    <a:srgbClr val="FFFFFF"/>
                  </a:solidFill>
                  <a:prstDash val="solid"/>
                  <a:miter/>
                  <a:headEnd type="none" w="med" len="med"/>
                  <a:tailEnd type="none" w="med" len="med"/>
                </a:ln>
                <a:effectLst>
                  <a:prstShdw prst="shdw13" dist="53882" dir="13499999">
                    <a:srgbClr val="808080">
                      <a:alpha val="50000"/>
                    </a:srgbClr>
                  </a:prstShdw>
                </a:effectLst>
              </p:spPr>
              <p:txBody>
                <a:bodyPr anchor="t"/>
                <a:lstStyle/>
                <a:p>
                  <a:pPr algn="ctr"/>
                  <a:r>
                    <a:rPr lang="zh-CN" altLang="en-US" sz="1000" b="1">
                      <a:latin typeface="宋体" panose="02010600030101010101" pitchFamily="2" charset="-122"/>
                      <a:ea typeface="宋体" panose="02010600030101010101" pitchFamily="2" charset="-122"/>
                    </a:rPr>
                    <a:t>校外顶岗企业</a:t>
                  </a:r>
                </a:p>
                <a:p>
                  <a:pPr algn="ctr"/>
                  <a:r>
                    <a:rPr lang="zh-CN" altLang="en-US" sz="1000" b="1">
                      <a:latin typeface="宋体" panose="02010600030101010101" pitchFamily="2" charset="-122"/>
                      <a:ea typeface="宋体" panose="02010600030101010101" pitchFamily="2" charset="-122"/>
                    </a:rPr>
                    <a:t>（半年以上）</a:t>
                  </a:r>
                  <a:endParaRPr lang="zh-CN" altLang="en-US">
                    <a:latin typeface="Arial" panose="020B0604020202020204" pitchFamily="34" charset="0"/>
                    <a:ea typeface="宋体" panose="02010600030101010101" pitchFamily="2" charset="-122"/>
                  </a:endParaRPr>
                </a:p>
              </p:txBody>
            </p:sp>
            <p:sp>
              <p:nvSpPr>
                <p:cNvPr id="13317" name="文本框 12294"/>
                <p:cNvSpPr txBox="1"/>
                <p:nvPr/>
              </p:nvSpPr>
              <p:spPr>
                <a:xfrm>
                  <a:off x="98" y="1560"/>
                  <a:ext cx="2160" cy="1092"/>
                </a:xfrm>
                <a:prstGeom prst="rect">
                  <a:avLst/>
                </a:prstGeom>
                <a:gradFill rotWithShape="1">
                  <a:gsLst>
                    <a:gs pos="0">
                      <a:srgbClr val="99CCFF"/>
                    </a:gs>
                    <a:gs pos="100000">
                      <a:srgbClr val="FFFFFF"/>
                    </a:gs>
                  </a:gsLst>
                  <a:lin ang="5400000" scaled="1"/>
                  <a:tileRect/>
                </a:gradFill>
                <a:ln w="9525" cap="flat" cmpd="sng">
                  <a:solidFill>
                    <a:srgbClr val="FFFFFF"/>
                  </a:solidFill>
                  <a:prstDash val="solid"/>
                  <a:miter/>
                  <a:headEnd type="none" w="med" len="med"/>
                  <a:tailEnd type="none" w="med" len="med"/>
                </a:ln>
                <a:effectLst>
                  <a:prstShdw prst="shdw13" dist="53882" dir="13499999">
                    <a:srgbClr val="808080">
                      <a:alpha val="50000"/>
                    </a:srgbClr>
                  </a:prstShdw>
                </a:effectLst>
              </p:spPr>
              <p:txBody>
                <a:bodyPr anchor="t"/>
                <a:lstStyle/>
                <a:p>
                  <a:pPr algn="ctr"/>
                  <a:r>
                    <a:rPr lang="zh-CN" altLang="en-US" sz="1000" b="1">
                      <a:latin typeface="宋体" panose="02010600030101010101" pitchFamily="2" charset="-122"/>
                      <a:ea typeface="宋体" panose="02010600030101010101" pitchFamily="2" charset="-122"/>
                    </a:rPr>
                    <a:t>校内、校外实习基地实施各类汽车生产性实训</a:t>
                  </a:r>
                </a:p>
                <a:p>
                  <a:endParaRPr lang="zh-CN" altLang="en-US">
                    <a:latin typeface="Arial" panose="020B0604020202020204" pitchFamily="34" charset="0"/>
                    <a:ea typeface="宋体" panose="02010600030101010101" pitchFamily="2" charset="-122"/>
                  </a:endParaRPr>
                </a:p>
              </p:txBody>
            </p:sp>
            <p:sp>
              <p:nvSpPr>
                <p:cNvPr id="13318" name="文本框 12295"/>
                <p:cNvSpPr txBox="1"/>
                <p:nvPr/>
              </p:nvSpPr>
              <p:spPr>
                <a:xfrm>
                  <a:off x="0" y="3321"/>
                  <a:ext cx="2154" cy="780"/>
                </a:xfrm>
                <a:prstGeom prst="rect">
                  <a:avLst/>
                </a:prstGeom>
                <a:gradFill rotWithShape="1">
                  <a:gsLst>
                    <a:gs pos="0">
                      <a:srgbClr val="99CCFF"/>
                    </a:gs>
                    <a:gs pos="100000">
                      <a:srgbClr val="FFFFFF"/>
                    </a:gs>
                  </a:gsLst>
                  <a:lin ang="5400000" scaled="1"/>
                  <a:tileRect/>
                </a:gradFill>
                <a:ln w="9525" cap="flat" cmpd="sng">
                  <a:solidFill>
                    <a:srgbClr val="FFFFFF"/>
                  </a:solidFill>
                  <a:prstDash val="solid"/>
                  <a:miter/>
                  <a:headEnd type="none" w="med" len="med"/>
                  <a:tailEnd type="none" w="med" len="med"/>
                </a:ln>
                <a:effectLst>
                  <a:prstShdw prst="shdw13" dist="53882" dir="13499999">
                    <a:srgbClr val="808080">
                      <a:alpha val="50000"/>
                    </a:srgbClr>
                  </a:prstShdw>
                </a:effectLst>
              </p:spPr>
              <p:txBody>
                <a:bodyPr anchor="t"/>
                <a:lstStyle/>
                <a:p>
                  <a:pPr algn="ctr"/>
                  <a:r>
                    <a:rPr lang="zh-CN" altLang="en-US" sz="1000" b="1">
                      <a:latin typeface="宋体" panose="02010600030101010101" pitchFamily="2" charset="-122"/>
                      <a:ea typeface="宋体" panose="02010600030101010101" pitchFamily="2" charset="-122"/>
                    </a:rPr>
                    <a:t>校内专项实训室</a:t>
                  </a:r>
                  <a:endParaRPr lang="zh-CN" altLang="en-US">
                    <a:latin typeface="Arial" panose="020B0604020202020204" pitchFamily="34" charset="0"/>
                    <a:ea typeface="宋体" panose="02010600030101010101" pitchFamily="2" charset="-122"/>
                  </a:endParaRPr>
                </a:p>
              </p:txBody>
            </p:sp>
            <p:sp>
              <p:nvSpPr>
                <p:cNvPr id="13319" name="上箭头 12296"/>
                <p:cNvSpPr/>
                <p:nvPr/>
              </p:nvSpPr>
              <p:spPr>
                <a:xfrm>
                  <a:off x="818" y="780"/>
                  <a:ext cx="325" cy="602"/>
                </a:xfrm>
                <a:prstGeom prst="upArrow">
                  <a:avLst>
                    <a:gd name="adj1" fmla="val 50000"/>
                    <a:gd name="adj2" fmla="val 46281"/>
                  </a:avLst>
                </a:prstGeom>
                <a:gradFill rotWithShape="1">
                  <a:gsLst>
                    <a:gs pos="0">
                      <a:srgbClr val="99CCFF"/>
                    </a:gs>
                    <a:gs pos="100000">
                      <a:srgbClr val="FFFFFF"/>
                    </a:gs>
                  </a:gsLst>
                  <a:lin ang="5400000" scaled="1"/>
                  <a:tileRect/>
                </a:gradFill>
                <a:ln w="9525" cap="flat" cmpd="sng">
                  <a:solidFill>
                    <a:srgbClr val="000000"/>
                  </a:solidFill>
                  <a:prstDash val="solid"/>
                  <a:miter/>
                  <a:headEnd type="none" w="med" len="med"/>
                  <a:tailEnd type="none" w="med" len="med"/>
                </a:ln>
                <a:effectLst>
                  <a:prstShdw prst="shdw13" dist="53882" dir="13499999">
                    <a:srgbClr val="808080">
                      <a:alpha val="50000"/>
                    </a:srgbClr>
                  </a:prstShdw>
                </a:effectLst>
              </p:spPr>
              <p:txBody>
                <a:bodyPr anchor="t"/>
                <a:lstStyle/>
                <a:p>
                  <a:endParaRPr lang="zh-CN" altLang="en-US">
                    <a:latin typeface="Arial" panose="020B0604020202020204" pitchFamily="34" charset="0"/>
                    <a:ea typeface="宋体" panose="02010600030101010101" pitchFamily="2" charset="-122"/>
                  </a:endParaRPr>
                </a:p>
              </p:txBody>
            </p:sp>
            <p:sp>
              <p:nvSpPr>
                <p:cNvPr id="13320" name="上箭头 12297"/>
                <p:cNvSpPr/>
                <p:nvPr/>
              </p:nvSpPr>
              <p:spPr>
                <a:xfrm>
                  <a:off x="885" y="2619"/>
                  <a:ext cx="314" cy="603"/>
                </a:xfrm>
                <a:prstGeom prst="upArrow">
                  <a:avLst>
                    <a:gd name="adj1" fmla="val 50000"/>
                    <a:gd name="adj2" fmla="val 47982"/>
                  </a:avLst>
                </a:prstGeom>
                <a:gradFill rotWithShape="1">
                  <a:gsLst>
                    <a:gs pos="0">
                      <a:srgbClr val="99CCFF"/>
                    </a:gs>
                    <a:gs pos="100000">
                      <a:srgbClr val="FFFFFF"/>
                    </a:gs>
                  </a:gsLst>
                  <a:lin ang="5400000" scaled="1"/>
                  <a:tileRect/>
                </a:gradFill>
                <a:ln w="9525" cap="flat" cmpd="sng">
                  <a:solidFill>
                    <a:srgbClr val="000000"/>
                  </a:solidFill>
                  <a:prstDash val="solid"/>
                  <a:miter/>
                  <a:headEnd type="none" w="med" len="med"/>
                  <a:tailEnd type="none" w="med" len="med"/>
                </a:ln>
                <a:effectLst>
                  <a:prstShdw prst="shdw13" dist="53882" dir="13499999">
                    <a:srgbClr val="808080">
                      <a:alpha val="50000"/>
                    </a:srgbClr>
                  </a:prstShdw>
                </a:effectLst>
              </p:spPr>
              <p:txBody>
                <a:bodyPr anchor="t"/>
                <a:lstStyle/>
                <a:p>
                  <a:endParaRPr lang="zh-CN" altLang="en-US">
                    <a:latin typeface="Arial" panose="020B0604020202020204" pitchFamily="34" charset="0"/>
                    <a:ea typeface="宋体" panose="02010600030101010101" pitchFamily="2" charset="-122"/>
                  </a:endParaRPr>
                </a:p>
              </p:txBody>
            </p:sp>
          </p:grpSp>
          <p:grpSp>
            <p:nvGrpSpPr>
              <p:cNvPr id="13321" name="组合 12298"/>
              <p:cNvGrpSpPr/>
              <p:nvPr/>
            </p:nvGrpSpPr>
            <p:grpSpPr>
              <a:xfrm>
                <a:off x="0" y="0"/>
                <a:ext cx="6503" cy="6380"/>
                <a:chOff x="0" y="0"/>
                <a:chExt cx="6503" cy="6380"/>
              </a:xfrm>
            </p:grpSpPr>
            <p:grpSp>
              <p:nvGrpSpPr>
                <p:cNvPr id="13322" name="组合 12299"/>
                <p:cNvGrpSpPr/>
                <p:nvPr/>
              </p:nvGrpSpPr>
              <p:grpSpPr>
                <a:xfrm>
                  <a:off x="0" y="1857"/>
                  <a:ext cx="1875" cy="3915"/>
                  <a:chOff x="0" y="0"/>
                  <a:chExt cx="1875" cy="3915"/>
                </a:xfrm>
              </p:grpSpPr>
              <p:sp>
                <p:nvSpPr>
                  <p:cNvPr id="13323" name="文本框 12300"/>
                  <p:cNvSpPr txBox="1"/>
                  <p:nvPr/>
                </p:nvSpPr>
                <p:spPr>
                  <a:xfrm>
                    <a:off x="0" y="0"/>
                    <a:ext cx="1800" cy="989"/>
                  </a:xfrm>
                  <a:prstGeom prst="rect">
                    <a:avLst/>
                  </a:prstGeom>
                  <a:gradFill rotWithShape="1">
                    <a:gsLst>
                      <a:gs pos="0">
                        <a:srgbClr val="CCFFCC"/>
                      </a:gs>
                      <a:gs pos="100000">
                        <a:srgbClr val="FFFFFF"/>
                      </a:gs>
                    </a:gsLst>
                    <a:lin ang="5400000" scaled="1"/>
                    <a:tileRect/>
                  </a:gradFill>
                  <a:ln w="9525">
                    <a:noFill/>
                  </a:ln>
                  <a:effectLst>
                    <a:prstShdw prst="shdw17" dist="17961" dir="2699999">
                      <a:srgbClr val="7A997A"/>
                    </a:prstShdw>
                  </a:effectLst>
                </p:spPr>
                <p:txBody>
                  <a:bodyPr anchor="t"/>
                  <a:lstStyle/>
                  <a:p>
                    <a:pPr algn="ctr">
                      <a:spcBef>
                        <a:spcPts val="225"/>
                      </a:spcBef>
                    </a:pPr>
                    <a:r>
                      <a:rPr lang="en-US" altLang="zh-CN" sz="1000" b="1">
                        <a:latin typeface="宋体" panose="02010600030101010101" pitchFamily="2" charset="-122"/>
                        <a:ea typeface="宋体" panose="02010600030101010101" pitchFamily="2" charset="-122"/>
                      </a:rPr>
                      <a:t> </a:t>
                    </a:r>
                    <a:r>
                      <a:rPr lang="zh-CN" altLang="en-US" sz="1000" b="1">
                        <a:latin typeface="宋体" panose="02010600030101010101" pitchFamily="2" charset="-122"/>
                        <a:ea typeface="宋体" panose="02010600030101010101" pitchFamily="2" charset="-122"/>
                      </a:rPr>
                      <a:t>第</a:t>
                    </a:r>
                    <a:r>
                      <a:rPr lang="en-US" altLang="zh-CN" sz="1000" b="1">
                        <a:latin typeface="宋体" panose="02010600030101010101" pitchFamily="2" charset="-122"/>
                        <a:ea typeface="宋体" panose="02010600030101010101" pitchFamily="2" charset="-122"/>
                      </a:rPr>
                      <a:t>3</a:t>
                    </a:r>
                    <a:r>
                      <a:rPr lang="zh-CN" altLang="en-US" sz="1000" b="1">
                        <a:latin typeface="宋体" panose="02010600030101010101" pitchFamily="2" charset="-122"/>
                        <a:ea typeface="宋体" panose="02010600030101010101" pitchFamily="2" charset="-122"/>
                      </a:rPr>
                      <a:t>阶段</a:t>
                    </a:r>
                  </a:p>
                  <a:p>
                    <a:pPr algn="ctr">
                      <a:spcBef>
                        <a:spcPts val="225"/>
                      </a:spcBef>
                    </a:pPr>
                    <a:r>
                      <a:rPr lang="zh-CN" altLang="en-US" sz="1000" b="1">
                        <a:latin typeface="宋体" panose="02010600030101010101" pitchFamily="2" charset="-122"/>
                        <a:ea typeface="宋体" panose="02010600030101010101" pitchFamily="2" charset="-122"/>
                      </a:rPr>
                      <a:t>（</a:t>
                    </a:r>
                    <a:r>
                      <a:rPr lang="en-US" altLang="zh-CN" sz="1000" b="1">
                        <a:latin typeface="宋体" panose="02010600030101010101" pitchFamily="2" charset="-122"/>
                        <a:ea typeface="宋体" panose="02010600030101010101" pitchFamily="2" charset="-122"/>
                      </a:rPr>
                      <a:t>6</a:t>
                    </a:r>
                    <a:r>
                      <a:rPr lang="zh-CN" altLang="en-US" sz="1000" b="1">
                        <a:latin typeface="宋体" panose="02010600030101010101" pitchFamily="2" charset="-122"/>
                        <a:ea typeface="宋体" panose="02010600030101010101" pitchFamily="2" charset="-122"/>
                      </a:rPr>
                      <a:t>学期）</a:t>
                    </a:r>
                    <a:endParaRPr lang="zh-CN" altLang="en-US">
                      <a:latin typeface="Arial" panose="020B0604020202020204" pitchFamily="34" charset="0"/>
                      <a:ea typeface="宋体" panose="02010600030101010101" pitchFamily="2" charset="-122"/>
                    </a:endParaRPr>
                  </a:p>
                </p:txBody>
              </p:sp>
              <p:sp>
                <p:nvSpPr>
                  <p:cNvPr id="13324" name="文本框 12301"/>
                  <p:cNvSpPr txBox="1"/>
                  <p:nvPr/>
                </p:nvSpPr>
                <p:spPr>
                  <a:xfrm>
                    <a:off x="30" y="1605"/>
                    <a:ext cx="1800" cy="936"/>
                  </a:xfrm>
                  <a:prstGeom prst="rect">
                    <a:avLst/>
                  </a:prstGeom>
                  <a:gradFill rotWithShape="1">
                    <a:gsLst>
                      <a:gs pos="0">
                        <a:srgbClr val="CCFFCC"/>
                      </a:gs>
                      <a:gs pos="100000">
                        <a:srgbClr val="FFFFFF"/>
                      </a:gs>
                    </a:gsLst>
                    <a:lin ang="5400000" scaled="1"/>
                    <a:tileRect/>
                  </a:gradFill>
                  <a:ln w="9525">
                    <a:noFill/>
                  </a:ln>
                  <a:effectLst>
                    <a:prstShdw prst="shdw17" dist="17961" dir="2699999">
                      <a:srgbClr val="7A997A"/>
                    </a:prstShdw>
                  </a:effectLst>
                </p:spPr>
                <p:txBody>
                  <a:bodyPr anchor="t"/>
                  <a:lstStyle/>
                  <a:p>
                    <a:pPr algn="ctr">
                      <a:spcBef>
                        <a:spcPts val="225"/>
                      </a:spcBef>
                    </a:pPr>
                    <a:r>
                      <a:rPr lang="en-US" altLang="zh-CN" sz="1000">
                        <a:latin typeface="宋体" panose="02010600030101010101" pitchFamily="2" charset="-122"/>
                        <a:ea typeface="宋体" panose="02010600030101010101" pitchFamily="2" charset="-122"/>
                      </a:rPr>
                      <a:t> </a:t>
                    </a:r>
                    <a:r>
                      <a:rPr lang="zh-CN" altLang="en-US" sz="1000" b="1">
                        <a:latin typeface="宋体" panose="02010600030101010101" pitchFamily="2" charset="-122"/>
                        <a:ea typeface="宋体" panose="02010600030101010101" pitchFamily="2" charset="-122"/>
                      </a:rPr>
                      <a:t>第</a:t>
                    </a:r>
                    <a:r>
                      <a:rPr lang="en-US" altLang="zh-CN" sz="1000" b="1">
                        <a:latin typeface="宋体" panose="02010600030101010101" pitchFamily="2" charset="-122"/>
                        <a:ea typeface="宋体" panose="02010600030101010101" pitchFamily="2" charset="-122"/>
                      </a:rPr>
                      <a:t>2</a:t>
                    </a:r>
                    <a:r>
                      <a:rPr lang="zh-CN" altLang="en-US" sz="1000" b="1">
                        <a:latin typeface="宋体" panose="02010600030101010101" pitchFamily="2" charset="-122"/>
                        <a:ea typeface="宋体" panose="02010600030101010101" pitchFamily="2" charset="-122"/>
                      </a:rPr>
                      <a:t>阶段</a:t>
                    </a:r>
                  </a:p>
                  <a:p>
                    <a:pPr algn="ctr">
                      <a:spcBef>
                        <a:spcPts val="225"/>
                      </a:spcBef>
                    </a:pPr>
                    <a:r>
                      <a:rPr lang="zh-CN" altLang="en-US" sz="1000" b="1">
                        <a:latin typeface="宋体" panose="02010600030101010101" pitchFamily="2" charset="-122"/>
                        <a:ea typeface="宋体" panose="02010600030101010101" pitchFamily="2" charset="-122"/>
                      </a:rPr>
                      <a:t>（</a:t>
                    </a:r>
                    <a:r>
                      <a:rPr lang="en-US" altLang="zh-CN" sz="1000" b="1">
                        <a:latin typeface="宋体" panose="02010600030101010101" pitchFamily="2" charset="-122"/>
                        <a:ea typeface="宋体" panose="02010600030101010101" pitchFamily="2" charset="-122"/>
                      </a:rPr>
                      <a:t>3</a:t>
                    </a:r>
                    <a:r>
                      <a:rPr lang="zh-CN" altLang="en-US" sz="1000" b="1">
                        <a:latin typeface="宋体" panose="02010600030101010101" pitchFamily="2" charset="-122"/>
                        <a:ea typeface="宋体" panose="02010600030101010101" pitchFamily="2" charset="-122"/>
                      </a:rPr>
                      <a:t>～</a:t>
                    </a:r>
                    <a:r>
                      <a:rPr lang="en-US" altLang="zh-CN" sz="1000" b="1">
                        <a:latin typeface="宋体" panose="02010600030101010101" pitchFamily="2" charset="-122"/>
                        <a:ea typeface="宋体" panose="02010600030101010101" pitchFamily="2" charset="-122"/>
                      </a:rPr>
                      <a:t>5</a:t>
                    </a:r>
                    <a:r>
                      <a:rPr lang="zh-CN" altLang="en-US" sz="1000" b="1">
                        <a:latin typeface="宋体" panose="02010600030101010101" pitchFamily="2" charset="-122"/>
                        <a:ea typeface="宋体" panose="02010600030101010101" pitchFamily="2" charset="-122"/>
                      </a:rPr>
                      <a:t>学期）</a:t>
                    </a:r>
                    <a:endParaRPr lang="zh-CN" altLang="en-US">
                      <a:latin typeface="Arial" panose="020B0604020202020204" pitchFamily="34" charset="0"/>
                      <a:ea typeface="宋体" panose="02010600030101010101" pitchFamily="2" charset="-122"/>
                    </a:endParaRPr>
                  </a:p>
                </p:txBody>
              </p:sp>
              <p:sp>
                <p:nvSpPr>
                  <p:cNvPr id="13325" name="文本框 12302"/>
                  <p:cNvSpPr txBox="1"/>
                  <p:nvPr/>
                </p:nvSpPr>
                <p:spPr>
                  <a:xfrm>
                    <a:off x="75" y="3090"/>
                    <a:ext cx="1800" cy="825"/>
                  </a:xfrm>
                  <a:prstGeom prst="rect">
                    <a:avLst/>
                  </a:prstGeom>
                  <a:gradFill rotWithShape="1">
                    <a:gsLst>
                      <a:gs pos="0">
                        <a:srgbClr val="CCFFCC"/>
                      </a:gs>
                      <a:gs pos="100000">
                        <a:srgbClr val="FFFFFF"/>
                      </a:gs>
                    </a:gsLst>
                    <a:lin ang="5400000" scaled="1"/>
                    <a:tileRect/>
                  </a:gradFill>
                  <a:ln w="9525">
                    <a:noFill/>
                  </a:ln>
                  <a:effectLst>
                    <a:prstShdw prst="shdw17" dist="17961" dir="2699999">
                      <a:srgbClr val="7A997A"/>
                    </a:prstShdw>
                  </a:effectLst>
                </p:spPr>
                <p:txBody>
                  <a:bodyPr anchor="t"/>
                  <a:lstStyle/>
                  <a:p>
                    <a:pPr algn="ctr">
                      <a:spcBef>
                        <a:spcPts val="225"/>
                      </a:spcBef>
                    </a:pPr>
                    <a:r>
                      <a:rPr lang="en-US" altLang="zh-CN" sz="1000" b="1">
                        <a:latin typeface="Times New Roman" panose="02020603050405020304" charset="0"/>
                        <a:ea typeface="宋体" panose="02010600030101010101" pitchFamily="2" charset="-122"/>
                      </a:rPr>
                      <a:t> </a:t>
                    </a:r>
                    <a:r>
                      <a:rPr lang="zh-CN" altLang="en-US" sz="1000" b="1">
                        <a:latin typeface="宋体" panose="02010600030101010101" pitchFamily="2" charset="-122"/>
                        <a:ea typeface="宋体" panose="02010600030101010101" pitchFamily="2" charset="-122"/>
                      </a:rPr>
                      <a:t>第</a:t>
                    </a:r>
                    <a:r>
                      <a:rPr lang="en-US" altLang="zh-CN" sz="1000" b="1">
                        <a:latin typeface="宋体" panose="02010600030101010101" pitchFamily="2" charset="-122"/>
                        <a:ea typeface="宋体" panose="02010600030101010101" pitchFamily="2" charset="-122"/>
                      </a:rPr>
                      <a:t>1</a:t>
                    </a:r>
                    <a:r>
                      <a:rPr lang="zh-CN" altLang="en-US" sz="1000" b="1">
                        <a:latin typeface="宋体" panose="02010600030101010101" pitchFamily="2" charset="-122"/>
                        <a:ea typeface="宋体" panose="02010600030101010101" pitchFamily="2" charset="-122"/>
                      </a:rPr>
                      <a:t>阶段</a:t>
                    </a:r>
                  </a:p>
                  <a:p>
                    <a:pPr algn="ctr">
                      <a:spcBef>
                        <a:spcPts val="225"/>
                      </a:spcBef>
                    </a:pPr>
                    <a:r>
                      <a:rPr lang="zh-CN" altLang="en-US" sz="1000" b="1">
                        <a:latin typeface="宋体" panose="02010600030101010101" pitchFamily="2" charset="-122"/>
                        <a:ea typeface="宋体" panose="02010600030101010101" pitchFamily="2" charset="-122"/>
                      </a:rPr>
                      <a:t>（</a:t>
                    </a:r>
                    <a:r>
                      <a:rPr lang="en-US" altLang="zh-CN" sz="1000" b="1">
                        <a:latin typeface="宋体" panose="02010600030101010101" pitchFamily="2" charset="-122"/>
                        <a:ea typeface="宋体" panose="02010600030101010101" pitchFamily="2" charset="-122"/>
                      </a:rPr>
                      <a:t>1</a:t>
                    </a:r>
                    <a:r>
                      <a:rPr lang="zh-CN" altLang="en-US" sz="1000" b="1">
                        <a:latin typeface="宋体" panose="02010600030101010101" pitchFamily="2" charset="-122"/>
                        <a:ea typeface="宋体" panose="02010600030101010101" pitchFamily="2" charset="-122"/>
                      </a:rPr>
                      <a:t>～</a:t>
                    </a:r>
                    <a:r>
                      <a:rPr lang="en-US" altLang="zh-CN" sz="1000" b="1">
                        <a:latin typeface="宋体" panose="02010600030101010101" pitchFamily="2" charset="-122"/>
                        <a:ea typeface="宋体" panose="02010600030101010101" pitchFamily="2" charset="-122"/>
                      </a:rPr>
                      <a:t>2</a:t>
                    </a:r>
                    <a:r>
                      <a:rPr lang="zh-CN" altLang="en-US" sz="1000" b="1">
                        <a:latin typeface="宋体" panose="02010600030101010101" pitchFamily="2" charset="-122"/>
                        <a:ea typeface="宋体" panose="02010600030101010101" pitchFamily="2" charset="-122"/>
                      </a:rPr>
                      <a:t>学期）</a:t>
                    </a:r>
                    <a:endParaRPr lang="zh-CN" altLang="en-US">
                      <a:latin typeface="Arial" panose="020B0604020202020204" pitchFamily="34" charset="0"/>
                      <a:ea typeface="宋体" panose="02010600030101010101" pitchFamily="2" charset="-122"/>
                    </a:endParaRPr>
                  </a:p>
                </p:txBody>
              </p:sp>
              <p:sp>
                <p:nvSpPr>
                  <p:cNvPr id="13326" name="上箭头 12303"/>
                  <p:cNvSpPr/>
                  <p:nvPr/>
                </p:nvSpPr>
                <p:spPr>
                  <a:xfrm>
                    <a:off x="777" y="984"/>
                    <a:ext cx="216" cy="603"/>
                  </a:xfrm>
                  <a:prstGeom prst="upArrow">
                    <a:avLst>
                      <a:gd name="adj1" fmla="val 50000"/>
                      <a:gd name="adj2" fmla="val 69752"/>
                    </a:avLst>
                  </a:prstGeom>
                  <a:gradFill rotWithShape="1">
                    <a:gsLst>
                      <a:gs pos="0">
                        <a:srgbClr val="CCFFCC"/>
                      </a:gs>
                      <a:gs pos="100000">
                        <a:srgbClr val="FFFFFF"/>
                      </a:gs>
                    </a:gsLst>
                    <a:lin ang="5400000" scaled="1"/>
                    <a:tileRect/>
                  </a:gradFill>
                  <a:ln w="9525" cap="flat" cmpd="sng">
                    <a:solidFill>
                      <a:srgbClr val="000000"/>
                    </a:solidFill>
                    <a:prstDash val="solid"/>
                    <a:miter/>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3327" name="上箭头 12304"/>
                  <p:cNvSpPr/>
                  <p:nvPr/>
                </p:nvSpPr>
                <p:spPr>
                  <a:xfrm>
                    <a:off x="757" y="2508"/>
                    <a:ext cx="244" cy="604"/>
                  </a:xfrm>
                  <a:prstGeom prst="upArrow">
                    <a:avLst>
                      <a:gd name="adj1" fmla="val 50000"/>
                      <a:gd name="adj2" fmla="val 61850"/>
                    </a:avLst>
                  </a:prstGeom>
                  <a:gradFill rotWithShape="1">
                    <a:gsLst>
                      <a:gs pos="0">
                        <a:srgbClr val="CCFFCC"/>
                      </a:gs>
                      <a:gs pos="100000">
                        <a:srgbClr val="FFFFFF"/>
                      </a:gs>
                    </a:gsLst>
                    <a:lin ang="5400000" scaled="1"/>
                    <a:tileRect/>
                  </a:gradFill>
                  <a:ln w="9525" cap="flat" cmpd="sng">
                    <a:solidFill>
                      <a:srgbClr val="000000"/>
                    </a:solidFill>
                    <a:prstDash val="solid"/>
                    <a:miter/>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grpSp>
            <p:grpSp>
              <p:nvGrpSpPr>
                <p:cNvPr id="13328" name="组合 12305"/>
                <p:cNvGrpSpPr/>
                <p:nvPr/>
              </p:nvGrpSpPr>
              <p:grpSpPr>
                <a:xfrm>
                  <a:off x="1823" y="0"/>
                  <a:ext cx="4680" cy="6380"/>
                  <a:chOff x="0" y="0"/>
                  <a:chExt cx="4680" cy="6380"/>
                </a:xfrm>
              </p:grpSpPr>
              <p:sp>
                <p:nvSpPr>
                  <p:cNvPr id="13329" name="椭圆 12306"/>
                  <p:cNvSpPr/>
                  <p:nvPr/>
                </p:nvSpPr>
                <p:spPr>
                  <a:xfrm>
                    <a:off x="0" y="0"/>
                    <a:ext cx="4680" cy="1092"/>
                  </a:xfrm>
                  <a:prstGeom prst="ellipse">
                    <a:avLst/>
                  </a:prstGeom>
                  <a:gradFill rotWithShape="1">
                    <a:gsLst>
                      <a:gs pos="0">
                        <a:srgbClr val="00FFFF">
                          <a:alpha val="31999"/>
                        </a:srgbClr>
                      </a:gs>
                      <a:gs pos="100000">
                        <a:srgbClr val="007676"/>
                      </a:gs>
                    </a:gsLst>
                    <a:lin ang="5400000" scaled="1"/>
                    <a:tileRect/>
                  </a:gradFill>
                  <a:ln w="3175" cap="flat" cmpd="sng">
                    <a:solidFill>
                      <a:srgbClr val="FF0000"/>
                    </a:solidFill>
                    <a:prstDash val="solid"/>
                    <a:round/>
                    <a:headEnd type="none" w="med" len="med"/>
                    <a:tailEnd type="none" w="med" len="med"/>
                  </a:ln>
                </p:spPr>
                <p:txBody>
                  <a:bodyPr anchor="t"/>
                  <a:lstStyle/>
                  <a:p>
                    <a:pPr algn="ctr"/>
                    <a:r>
                      <a:rPr lang="zh-CN" altLang="en-US">
                        <a:latin typeface="Arial" panose="020B0604020202020204" pitchFamily="34" charset="0"/>
                        <a:ea typeface="宋体" panose="02010600030101010101" pitchFamily="2" charset="-122"/>
                      </a:rPr>
                      <a:t>毕业</a:t>
                    </a:r>
                  </a:p>
                </p:txBody>
              </p:sp>
              <p:sp>
                <p:nvSpPr>
                  <p:cNvPr id="13330" name="流程图: 终止 12307"/>
                  <p:cNvSpPr/>
                  <p:nvPr/>
                </p:nvSpPr>
                <p:spPr>
                  <a:xfrm>
                    <a:off x="0" y="1560"/>
                    <a:ext cx="4680" cy="1092"/>
                  </a:xfrm>
                  <a:prstGeom prst="flowChartTerminator">
                    <a:avLst/>
                  </a:prstGeom>
                  <a:gradFill rotWithShape="1">
                    <a:gsLst>
                      <a:gs pos="0">
                        <a:srgbClr val="CC99FF"/>
                      </a:gs>
                      <a:gs pos="100000">
                        <a:srgbClr val="FFFFFF"/>
                      </a:gs>
                    </a:gsLst>
                    <a:lin ang="5400000" scaled="1"/>
                    <a:tileRect/>
                  </a:gradFill>
                  <a:ln w="9525" cap="flat" cmpd="sng">
                    <a:solidFill>
                      <a:srgbClr val="0000FF"/>
                    </a:solidFill>
                    <a:prstDash val="solid"/>
                    <a:miter/>
                    <a:headEnd type="none" w="med" len="med"/>
                    <a:tailEnd type="none" w="med" len="med"/>
                  </a:ln>
                </p:spPr>
                <p:txBody>
                  <a:bodyPr anchor="t"/>
                  <a:lstStyle/>
                  <a:p>
                    <a:pPr algn="ctr"/>
                    <a:r>
                      <a:rPr lang="zh-CN" altLang="en-US" sz="1000" b="1">
                        <a:latin typeface="宋体" panose="02010600030101010101" pitchFamily="2" charset="-122"/>
                        <a:ea typeface="宋体" panose="02010600030101010101" pitchFamily="2" charset="-122"/>
                      </a:rPr>
                      <a:t>顶岗实习</a:t>
                    </a:r>
                  </a:p>
                  <a:p>
                    <a:pPr algn="ctr"/>
                    <a:r>
                      <a:rPr lang="zh-CN" altLang="en-US" sz="1000" b="1">
                        <a:latin typeface="宋体" panose="02010600030101010101" pitchFamily="2" charset="-122"/>
                        <a:ea typeface="宋体" panose="02010600030101010101" pitchFamily="2" charset="-122"/>
                      </a:rPr>
                      <a:t>（职业综合能力提升，岗位能力培养）</a:t>
                    </a:r>
                    <a:endParaRPr lang="zh-CN" altLang="en-US">
                      <a:latin typeface="Arial" panose="020B0604020202020204" pitchFamily="34" charset="0"/>
                      <a:ea typeface="宋体" panose="02010600030101010101" pitchFamily="2" charset="-122"/>
                    </a:endParaRPr>
                  </a:p>
                </p:txBody>
              </p:sp>
              <p:sp>
                <p:nvSpPr>
                  <p:cNvPr id="13331" name="流程图: 终止 12308"/>
                  <p:cNvSpPr/>
                  <p:nvPr/>
                </p:nvSpPr>
                <p:spPr>
                  <a:xfrm>
                    <a:off x="180" y="3276"/>
                    <a:ext cx="4500" cy="1025"/>
                  </a:xfrm>
                  <a:prstGeom prst="flowChartTerminator">
                    <a:avLst/>
                  </a:prstGeom>
                  <a:gradFill rotWithShape="1">
                    <a:gsLst>
                      <a:gs pos="0">
                        <a:srgbClr val="CC99FF"/>
                      </a:gs>
                      <a:gs pos="100000">
                        <a:srgbClr val="FFFFFF"/>
                      </a:gs>
                    </a:gsLst>
                    <a:lin ang="5400000" scaled="1"/>
                    <a:tileRect/>
                  </a:gradFill>
                  <a:ln w="9525" cap="flat" cmpd="sng">
                    <a:solidFill>
                      <a:srgbClr val="0000FF"/>
                    </a:solidFill>
                    <a:prstDash val="solid"/>
                    <a:miter/>
                    <a:headEnd type="none" w="med" len="med"/>
                    <a:tailEnd type="none" w="med" len="med"/>
                  </a:ln>
                </p:spPr>
                <p:txBody>
                  <a:bodyPr anchor="t"/>
                  <a:lstStyle/>
                  <a:p>
                    <a:pPr algn="ctr"/>
                    <a:r>
                      <a:rPr lang="zh-CN" altLang="en-US" sz="1000" b="1">
                        <a:latin typeface="宋体" panose="02010600030101010101" pitchFamily="2" charset="-122"/>
                        <a:ea typeface="宋体" panose="02010600030101010101" pitchFamily="2" charset="-122"/>
                      </a:rPr>
                      <a:t>学习领域课程</a:t>
                    </a:r>
                  </a:p>
                  <a:p>
                    <a:pPr algn="ctr"/>
                    <a:r>
                      <a:rPr lang="zh-CN" altLang="en-US" sz="1000" b="1">
                        <a:latin typeface="宋体" panose="02010600030101010101" pitchFamily="2" charset="-122"/>
                        <a:ea typeface="宋体" panose="02010600030101010101" pitchFamily="2" charset="-122"/>
                      </a:rPr>
                      <a:t>（基本职业能力培养与提高）</a:t>
                    </a:r>
                    <a:endParaRPr lang="zh-CN" altLang="en-US">
                      <a:latin typeface="Arial" panose="020B0604020202020204" pitchFamily="34" charset="0"/>
                      <a:ea typeface="宋体" panose="02010600030101010101" pitchFamily="2" charset="-122"/>
                    </a:endParaRPr>
                  </a:p>
                </p:txBody>
              </p:sp>
              <p:sp>
                <p:nvSpPr>
                  <p:cNvPr id="13332" name="流程图: 终止 12309"/>
                  <p:cNvSpPr/>
                  <p:nvPr/>
                </p:nvSpPr>
                <p:spPr>
                  <a:xfrm>
                    <a:off x="224" y="4938"/>
                    <a:ext cx="4276" cy="936"/>
                  </a:xfrm>
                  <a:prstGeom prst="flowChartTerminator">
                    <a:avLst/>
                  </a:prstGeom>
                  <a:gradFill rotWithShape="1">
                    <a:gsLst>
                      <a:gs pos="0">
                        <a:srgbClr val="CC99FF"/>
                      </a:gs>
                      <a:gs pos="100000">
                        <a:srgbClr val="FFFFFF"/>
                      </a:gs>
                    </a:gsLst>
                    <a:lin ang="5400000" scaled="1"/>
                    <a:tileRect/>
                  </a:gradFill>
                  <a:ln w="9525" cap="flat" cmpd="sng">
                    <a:solidFill>
                      <a:srgbClr val="0000FF"/>
                    </a:solidFill>
                    <a:prstDash val="solid"/>
                    <a:miter/>
                    <a:headEnd type="none" w="med" len="med"/>
                    <a:tailEnd type="none" w="med" len="med"/>
                  </a:ln>
                </p:spPr>
                <p:txBody>
                  <a:bodyPr anchor="t"/>
                  <a:lstStyle/>
                  <a:p>
                    <a:pPr algn="ctr"/>
                    <a:r>
                      <a:rPr lang="zh-CN" altLang="en-US" sz="1000" b="1">
                        <a:latin typeface="宋体" panose="02010600030101010101" pitchFamily="2" charset="-122"/>
                        <a:ea typeface="宋体" panose="02010600030101010101" pitchFamily="2" charset="-122"/>
                      </a:rPr>
                      <a:t>基础平台课程</a:t>
                    </a:r>
                    <a:r>
                      <a:rPr lang="en-US" altLang="zh-CN" sz="1000" b="1">
                        <a:latin typeface="宋体" panose="02010600030101010101" pitchFamily="2" charset="-122"/>
                        <a:ea typeface="宋体" panose="02010600030101010101" pitchFamily="2" charset="-122"/>
                      </a:rPr>
                      <a:t>+</a:t>
                    </a:r>
                    <a:r>
                      <a:rPr lang="zh-CN" altLang="en-US" sz="1000" b="1">
                        <a:latin typeface="宋体" panose="02010600030101010101" pitchFamily="2" charset="-122"/>
                        <a:ea typeface="宋体" panose="02010600030101010101" pitchFamily="2" charset="-122"/>
                      </a:rPr>
                      <a:t>专向技能训练</a:t>
                    </a:r>
                  </a:p>
                  <a:p>
                    <a:pPr algn="ctr"/>
                    <a:r>
                      <a:rPr lang="zh-CN" altLang="en-US" sz="1000" b="1">
                        <a:latin typeface="宋体" panose="02010600030101010101" pitchFamily="2" charset="-122"/>
                        <a:ea typeface="宋体" panose="02010600030101010101" pitchFamily="2" charset="-122"/>
                      </a:rPr>
                      <a:t>（基本素养、综合素质培养）</a:t>
                    </a:r>
                  </a:p>
                  <a:p>
                    <a:endParaRPr lang="zh-CN" altLang="en-US">
                      <a:latin typeface="Arial" panose="020B0604020202020204" pitchFamily="34" charset="0"/>
                      <a:ea typeface="宋体" panose="02010600030101010101" pitchFamily="2" charset="-122"/>
                    </a:endParaRPr>
                  </a:p>
                </p:txBody>
              </p:sp>
              <p:sp>
                <p:nvSpPr>
                  <p:cNvPr id="13333" name="上箭头 12311"/>
                  <p:cNvSpPr/>
                  <p:nvPr/>
                </p:nvSpPr>
                <p:spPr>
                  <a:xfrm>
                    <a:off x="1980" y="2652"/>
                    <a:ext cx="705" cy="606"/>
                  </a:xfrm>
                  <a:prstGeom prst="upArrow">
                    <a:avLst>
                      <a:gd name="adj1" fmla="val 50000"/>
                      <a:gd name="adj2" fmla="val 25000"/>
                    </a:avLst>
                  </a:prstGeom>
                  <a:solidFill>
                    <a:srgbClr val="993300"/>
                  </a:solidFill>
                  <a:ln w="9525" cap="flat" cmpd="sng">
                    <a:solidFill>
                      <a:srgbClr val="000000"/>
                    </a:solidFill>
                    <a:prstDash val="solid"/>
                    <a:miter/>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3334" name="上箭头 12312"/>
                  <p:cNvSpPr/>
                  <p:nvPr/>
                </p:nvSpPr>
                <p:spPr>
                  <a:xfrm>
                    <a:off x="2017" y="4314"/>
                    <a:ext cx="704" cy="602"/>
                  </a:xfrm>
                  <a:prstGeom prst="upArrow">
                    <a:avLst>
                      <a:gd name="adj1" fmla="val 50000"/>
                      <a:gd name="adj2" fmla="val 25000"/>
                    </a:avLst>
                  </a:prstGeom>
                  <a:solidFill>
                    <a:srgbClr val="993300"/>
                  </a:solidFill>
                  <a:ln w="9525" cap="flat" cmpd="sng">
                    <a:solidFill>
                      <a:srgbClr val="000000"/>
                    </a:solidFill>
                    <a:prstDash val="solid"/>
                    <a:miter/>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3335" name="上箭头 12313"/>
                  <p:cNvSpPr/>
                  <p:nvPr/>
                </p:nvSpPr>
                <p:spPr>
                  <a:xfrm>
                    <a:off x="1980" y="5928"/>
                    <a:ext cx="704" cy="452"/>
                  </a:xfrm>
                  <a:prstGeom prst="upArrow">
                    <a:avLst>
                      <a:gd name="adj1" fmla="val 50000"/>
                      <a:gd name="adj2" fmla="val 25000"/>
                    </a:avLst>
                  </a:prstGeom>
                  <a:solidFill>
                    <a:srgbClr val="993300"/>
                  </a:solidFill>
                  <a:ln w="9525" cap="flat" cmpd="sng">
                    <a:solidFill>
                      <a:srgbClr val="000000"/>
                    </a:solidFill>
                    <a:prstDash val="solid"/>
                    <a:miter/>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3336" name="上箭头 12314"/>
                  <p:cNvSpPr/>
                  <p:nvPr/>
                </p:nvSpPr>
                <p:spPr>
                  <a:xfrm>
                    <a:off x="1980" y="1092"/>
                    <a:ext cx="704" cy="452"/>
                  </a:xfrm>
                  <a:prstGeom prst="upArrow">
                    <a:avLst>
                      <a:gd name="adj1" fmla="val 50000"/>
                      <a:gd name="adj2" fmla="val 25000"/>
                    </a:avLst>
                  </a:prstGeom>
                  <a:solidFill>
                    <a:srgbClr val="993300"/>
                  </a:solidFill>
                  <a:ln w="9525" cap="flat" cmpd="sng">
                    <a:solidFill>
                      <a:srgbClr val="000000"/>
                    </a:solidFill>
                    <a:prstDash val="solid"/>
                    <a:miter/>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grpSp>
          </p:grpSp>
        </p:grpSp>
        <p:grpSp>
          <p:nvGrpSpPr>
            <p:cNvPr id="13337" name="组合 12315"/>
            <p:cNvGrpSpPr/>
            <p:nvPr/>
          </p:nvGrpSpPr>
          <p:grpSpPr>
            <a:xfrm>
              <a:off x="923" y="7176"/>
              <a:ext cx="6835" cy="3266"/>
              <a:chOff x="0" y="0"/>
              <a:chExt cx="6835" cy="3266"/>
            </a:xfrm>
          </p:grpSpPr>
          <p:grpSp>
            <p:nvGrpSpPr>
              <p:cNvPr id="13338" name="组合 12316"/>
              <p:cNvGrpSpPr/>
              <p:nvPr/>
            </p:nvGrpSpPr>
            <p:grpSpPr>
              <a:xfrm>
                <a:off x="1260" y="0"/>
                <a:ext cx="4105" cy="2496"/>
                <a:chOff x="0" y="0"/>
                <a:chExt cx="4105" cy="2496"/>
              </a:xfrm>
            </p:grpSpPr>
            <p:sp>
              <p:nvSpPr>
                <p:cNvPr id="13339" name="下箭头标注 12317"/>
                <p:cNvSpPr/>
                <p:nvPr/>
              </p:nvSpPr>
              <p:spPr>
                <a:xfrm>
                  <a:off x="577" y="66"/>
                  <a:ext cx="2914" cy="2430"/>
                </a:xfrm>
                <a:prstGeom prst="downArrowCallout">
                  <a:avLst>
                    <a:gd name="adj1" fmla="val 29979"/>
                    <a:gd name="adj2" fmla="val 29979"/>
                    <a:gd name="adj3" fmla="val 16652"/>
                    <a:gd name="adj4" fmla="val 66667"/>
                  </a:avLst>
                </a:prstGeom>
                <a:gradFill rotWithShape="1">
                  <a:gsLst>
                    <a:gs pos="0">
                      <a:srgbClr val="FF6600"/>
                    </a:gs>
                    <a:gs pos="100000">
                      <a:srgbClr val="FFFFFF"/>
                    </a:gs>
                  </a:gsLst>
                  <a:lin ang="5400000" scaled="1"/>
                  <a:tileRect/>
                </a:gradFill>
                <a:ln w="9525">
                  <a:noFill/>
                </a:ln>
                <a:effectLst>
                  <a:prstShdw prst="shdw17" dist="17961" dir="2699999">
                    <a:srgbClr val="993D00"/>
                  </a:prstShdw>
                </a:effectLst>
              </p:spPr>
              <p:txBody>
                <a:bodyPr anchor="t"/>
                <a:lstStyle/>
                <a:p>
                  <a:pPr algn="ctr"/>
                  <a:r>
                    <a:rPr lang="zh-CN" altLang="en-US" sz="1400" b="1">
                      <a:latin typeface="宋体" panose="02010600030101010101" pitchFamily="2" charset="-122"/>
                      <a:ea typeface="宋体" panose="02010600030101010101" pitchFamily="2" charset="-122"/>
                    </a:rPr>
                    <a:t>低层次校企合作，学校培养，企业招工，企业没有深度融合到学校专业建设中</a:t>
                  </a:r>
                </a:p>
                <a:p>
                  <a:pPr algn="just"/>
                  <a:endParaRPr lang="zh-CN" altLang="en-US" sz="1400" b="1">
                    <a:latin typeface="宋体" panose="02010600030101010101" pitchFamily="2" charset="-122"/>
                    <a:ea typeface="宋体" panose="02010600030101010101" pitchFamily="2" charset="-122"/>
                  </a:endParaRPr>
                </a:p>
              </p:txBody>
            </p:sp>
            <p:sp>
              <p:nvSpPr>
                <p:cNvPr id="13340" name="上箭头 12318"/>
                <p:cNvSpPr/>
                <p:nvPr/>
              </p:nvSpPr>
              <p:spPr>
                <a:xfrm>
                  <a:off x="0" y="0"/>
                  <a:ext cx="324" cy="2174"/>
                </a:xfrm>
                <a:prstGeom prst="upArrow">
                  <a:avLst>
                    <a:gd name="adj1" fmla="val 50000"/>
                    <a:gd name="adj2" fmla="val 167653"/>
                  </a:avLst>
                </a:prstGeom>
                <a:solidFill>
                  <a:srgbClr val="993300"/>
                </a:solidFill>
                <a:ln w="9525" cap="flat" cmpd="sng">
                  <a:solidFill>
                    <a:srgbClr val="000000"/>
                  </a:solidFill>
                  <a:prstDash val="solid"/>
                  <a:miter/>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3341" name="上箭头 12319"/>
                <p:cNvSpPr/>
                <p:nvPr/>
              </p:nvSpPr>
              <p:spPr>
                <a:xfrm>
                  <a:off x="3780" y="0"/>
                  <a:ext cx="325" cy="2174"/>
                </a:xfrm>
                <a:prstGeom prst="upArrow">
                  <a:avLst>
                    <a:gd name="adj1" fmla="val 50000"/>
                    <a:gd name="adj2" fmla="val 167137"/>
                  </a:avLst>
                </a:prstGeom>
                <a:solidFill>
                  <a:srgbClr val="993300"/>
                </a:solidFill>
                <a:ln w="9525" cap="flat" cmpd="sng">
                  <a:solidFill>
                    <a:srgbClr val="000000"/>
                  </a:solidFill>
                  <a:prstDash val="solid"/>
                  <a:miter/>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grpSp>
          <p:grpSp>
            <p:nvGrpSpPr>
              <p:cNvPr id="13342" name="组合 12320"/>
              <p:cNvGrpSpPr/>
              <p:nvPr/>
            </p:nvGrpSpPr>
            <p:grpSpPr>
              <a:xfrm>
                <a:off x="0" y="2457"/>
                <a:ext cx="6835" cy="809"/>
                <a:chOff x="0" y="0"/>
                <a:chExt cx="6835" cy="809"/>
              </a:xfrm>
            </p:grpSpPr>
            <p:grpSp>
              <p:nvGrpSpPr>
                <p:cNvPr id="13343" name="组合 12321"/>
                <p:cNvGrpSpPr/>
                <p:nvPr/>
              </p:nvGrpSpPr>
              <p:grpSpPr>
                <a:xfrm>
                  <a:off x="0" y="39"/>
                  <a:ext cx="6835" cy="770"/>
                  <a:chOff x="0" y="0"/>
                  <a:chExt cx="6835" cy="770"/>
                </a:xfrm>
              </p:grpSpPr>
              <p:sp>
                <p:nvSpPr>
                  <p:cNvPr id="13344" name="流程图: 磁盘 12322"/>
                  <p:cNvSpPr/>
                  <p:nvPr/>
                </p:nvSpPr>
                <p:spPr>
                  <a:xfrm>
                    <a:off x="0" y="0"/>
                    <a:ext cx="2154" cy="770"/>
                  </a:xfrm>
                  <a:prstGeom prst="flowChartMagneticDisk">
                    <a:avLst/>
                  </a:prstGeom>
                  <a:gradFill rotWithShape="1">
                    <a:gsLst>
                      <a:gs pos="0">
                        <a:srgbClr val="00FF00">
                          <a:alpha val="59999"/>
                        </a:srgbClr>
                      </a:gs>
                      <a:gs pos="100000">
                        <a:srgbClr val="FFFFFF">
                          <a:alpha val="34999"/>
                        </a:srgbClr>
                      </a:gs>
                    </a:gsLst>
                    <a:lin ang="5400000" scaled="1"/>
                    <a:tileRect/>
                  </a:gradFill>
                  <a:ln w="3175" cap="flat" cmpd="sng">
                    <a:solidFill>
                      <a:srgbClr val="FF6600"/>
                    </a:solidFill>
                    <a:prstDash val="solid"/>
                    <a:round/>
                    <a:headEnd type="none" w="med" len="med"/>
                    <a:tailEnd type="none" w="med" len="med"/>
                  </a:ln>
                  <a:effectLst>
                    <a:outerShdw dist="35921" dir="2699999" algn="ctr" rotWithShape="0">
                      <a:srgbClr val="808080">
                        <a:alpha val="50000"/>
                      </a:srgbClr>
                    </a:outerShdw>
                  </a:effectLst>
                </p:spPr>
                <p:txBody>
                  <a:bodyPr anchor="t"/>
                  <a:lstStyle/>
                  <a:p>
                    <a:pPr algn="ctr">
                      <a:lnSpc>
                        <a:spcPct val="128000"/>
                      </a:lnSpc>
                    </a:pPr>
                    <a:r>
                      <a:rPr lang="zh-CN" altLang="en-US" sz="1400" b="1">
                        <a:latin typeface="黑体" panose="02010609060101010101" pitchFamily="2" charset="-122"/>
                        <a:ea typeface="黑体" panose="02010609060101010101" pitchFamily="2" charset="-122"/>
                      </a:rPr>
                      <a:t>企业</a:t>
                    </a:r>
                    <a:endParaRPr lang="zh-CN" altLang="en-US">
                      <a:latin typeface="Arial" panose="020B0604020202020204" pitchFamily="34" charset="0"/>
                      <a:ea typeface="宋体" panose="02010600030101010101" pitchFamily="2" charset="-122"/>
                    </a:endParaRPr>
                  </a:p>
                </p:txBody>
              </p:sp>
              <p:sp>
                <p:nvSpPr>
                  <p:cNvPr id="13345" name="流程图: 磁盘 12323"/>
                  <p:cNvSpPr/>
                  <p:nvPr/>
                </p:nvSpPr>
                <p:spPr>
                  <a:xfrm>
                    <a:off x="4680" y="0"/>
                    <a:ext cx="2155" cy="770"/>
                  </a:xfrm>
                  <a:prstGeom prst="flowChartMagneticDisk">
                    <a:avLst/>
                  </a:prstGeom>
                  <a:gradFill rotWithShape="1">
                    <a:gsLst>
                      <a:gs pos="0">
                        <a:srgbClr val="00CCFF">
                          <a:alpha val="0"/>
                        </a:srgbClr>
                      </a:gs>
                      <a:gs pos="100000">
                        <a:srgbClr val="FFFFFF">
                          <a:alpha val="59999"/>
                        </a:srgbClr>
                      </a:gs>
                    </a:gsLst>
                    <a:lin ang="5400000" scaled="1"/>
                    <a:tileRect/>
                  </a:gradFill>
                  <a:ln w="3175" cap="flat" cmpd="sng">
                    <a:solidFill>
                      <a:srgbClr val="FF6600"/>
                    </a:solidFill>
                    <a:prstDash val="solid"/>
                    <a:round/>
                    <a:headEnd type="none" w="med" len="med"/>
                    <a:tailEnd type="none" w="med" len="med"/>
                  </a:ln>
                  <a:effectLst>
                    <a:outerShdw dist="35921" dir="2699999" algn="ctr" rotWithShape="0">
                      <a:srgbClr val="808080">
                        <a:alpha val="50000"/>
                      </a:srgbClr>
                    </a:outerShdw>
                  </a:effectLst>
                </p:spPr>
                <p:txBody>
                  <a:bodyPr anchor="t"/>
                  <a:lstStyle/>
                  <a:p>
                    <a:pPr algn="ctr">
                      <a:lnSpc>
                        <a:spcPct val="128000"/>
                      </a:lnSpc>
                    </a:pPr>
                    <a:r>
                      <a:rPr lang="zh-CN" altLang="en-US" sz="1400" b="1">
                        <a:latin typeface="黑体" panose="02010609060101010101" pitchFamily="2" charset="-122"/>
                        <a:ea typeface="黑体" panose="02010609060101010101" pitchFamily="2" charset="-122"/>
                      </a:rPr>
                      <a:t>学  校</a:t>
                    </a:r>
                  </a:p>
                  <a:p>
                    <a:endParaRPr lang="zh-CN" altLang="en-US">
                      <a:latin typeface="Arial" panose="020B0604020202020204" pitchFamily="34" charset="0"/>
                      <a:ea typeface="宋体" panose="02010600030101010101" pitchFamily="2" charset="-122"/>
                    </a:endParaRPr>
                  </a:p>
                </p:txBody>
              </p:sp>
              <p:sp>
                <p:nvSpPr>
                  <p:cNvPr id="13346" name="左右箭头 12324"/>
                  <p:cNvSpPr/>
                  <p:nvPr/>
                </p:nvSpPr>
                <p:spPr>
                  <a:xfrm>
                    <a:off x="2340" y="312"/>
                    <a:ext cx="2111" cy="442"/>
                  </a:xfrm>
                  <a:prstGeom prst="leftRightArrow">
                    <a:avLst>
                      <a:gd name="adj1" fmla="val 50000"/>
                      <a:gd name="adj2" fmla="val 95454"/>
                    </a:avLst>
                  </a:prstGeom>
                  <a:solidFill>
                    <a:srgbClr val="993300"/>
                  </a:solidFill>
                  <a:ln w="9525" cap="flat" cmpd="sng">
                    <a:solidFill>
                      <a:srgbClr val="000000"/>
                    </a:solidFill>
                    <a:prstDash val="solid"/>
                    <a:miter/>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grpSp>
            <p:sp>
              <p:nvSpPr>
                <p:cNvPr id="13347" name="文本框 12325"/>
                <p:cNvSpPr txBox="1"/>
                <p:nvPr/>
              </p:nvSpPr>
              <p:spPr>
                <a:xfrm>
                  <a:off x="2497" y="0"/>
                  <a:ext cx="1656" cy="312"/>
                </a:xfrm>
                <a:prstGeom prst="rect">
                  <a:avLst/>
                </a:prstGeom>
                <a:solidFill>
                  <a:srgbClr val="FFFFFF"/>
                </a:solidFill>
                <a:ln w="9525">
                  <a:noFill/>
                </a:ln>
              </p:spPr>
              <p:txBody>
                <a:bodyPr lIns="0" tIns="0" rIns="0" bIns="0" anchor="t"/>
                <a:lstStyle/>
                <a:p>
                  <a:pPr algn="ctr"/>
                  <a:r>
                    <a:rPr lang="zh-CN" altLang="en-US" sz="1000" b="1">
                      <a:latin typeface="宋体" panose="02010600030101010101" pitchFamily="2" charset="-122"/>
                      <a:ea typeface="宋体" panose="02010600030101010101" pitchFamily="2" charset="-122"/>
                    </a:rPr>
                    <a:t>校行企合作</a:t>
                  </a:r>
                  <a:endParaRPr lang="zh-CN" altLang="en-US">
                    <a:latin typeface="Arial" panose="020B0604020202020204" pitchFamily="34" charset="0"/>
                    <a:ea typeface="宋体" panose="02010600030101010101" pitchFamily="2" charset="-122"/>
                  </a:endParaRPr>
                </a:p>
              </p:txBody>
            </p:sp>
          </p:grpSp>
        </p:grpSp>
      </p:grpSp>
      <p:sp>
        <p:nvSpPr>
          <p:cNvPr id="12327" name="流程图: 可选过程 12326"/>
          <p:cNvSpPr/>
          <p:nvPr/>
        </p:nvSpPr>
        <p:spPr>
          <a:xfrm>
            <a:off x="179388" y="260350"/>
            <a:ext cx="2665413" cy="504825"/>
          </a:xfrm>
          <a:prstGeom prst="flowChartAlternateProcess">
            <a:avLst/>
          </a:prstGeom>
          <a:solidFill>
            <a:srgbClr val="33CCFF"/>
          </a:solidFill>
          <a:ln w="9525" cap="flat" cmpd="sng">
            <a:solidFill>
              <a:schemeClr val="tx1"/>
            </a:solidFill>
            <a:prstDash val="solid"/>
            <a:miter/>
            <a:headEnd type="none" w="med" len="med"/>
            <a:tailEnd type="none" w="med" len="med"/>
          </a:ln>
        </p:spPr>
        <p:txBody>
          <a:bodyPr wrap="none" anchor="ctr"/>
          <a:lstStyle/>
          <a:p>
            <a:pPr algn="ctr" fontAlgn="base"/>
            <a:r>
              <a:rPr lang="en-US" altLang="zh-CN" b="1" strike="noStrike" noProof="1">
                <a:solidFill>
                  <a:srgbClr val="FFFF66"/>
                </a:solidFill>
                <a:effectLst>
                  <a:outerShdw blurRad="38100" dist="38100" dir="2700000">
                    <a:srgbClr val="000000"/>
                  </a:outerShdw>
                </a:effectLst>
                <a:latin typeface="Arial" panose="020B0604020202020204" pitchFamily="34" charset="0"/>
                <a:ea typeface="宋体" panose="02010600030101010101" pitchFamily="2" charset="-122"/>
                <a:cs typeface="+mn-cs"/>
              </a:rPr>
              <a:t>2.4</a:t>
            </a:r>
            <a:r>
              <a:rPr lang="zh-CN" altLang="en-US" b="1" strike="noStrike" noProof="1">
                <a:solidFill>
                  <a:srgbClr val="FFFF66"/>
                </a:solidFill>
                <a:effectLst>
                  <a:outerShdw blurRad="38100" dist="38100" dir="2700000">
                    <a:srgbClr val="000000"/>
                  </a:outerShdw>
                </a:effectLst>
                <a:latin typeface="Arial" panose="020B0604020202020204" pitchFamily="34" charset="0"/>
                <a:ea typeface="宋体" panose="02010600030101010101" pitchFamily="2" charset="-122"/>
                <a:cs typeface="+mn-cs"/>
              </a:rPr>
              <a:t>人才培养模式实施</a:t>
            </a:r>
            <a:endParaRPr lang="zh-CN" altLang="en-US" b="1" strike="noStrike" noProof="1">
              <a:solidFill>
                <a:srgbClr val="FFFF66"/>
              </a:solidFill>
              <a:effectLst>
                <a:outerShdw blurRad="38100" dist="38100" dir="2700000">
                  <a:srgbClr val="000000"/>
                </a:outerShdw>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流程图: 可选过程 4"/>
          <p:cNvSpPr/>
          <p:nvPr/>
        </p:nvSpPr>
        <p:spPr>
          <a:xfrm>
            <a:off x="298450" y="761426"/>
            <a:ext cx="2257326" cy="523090"/>
          </a:xfrm>
          <a:prstGeom prst="flowChartAlternateProcess">
            <a:avLst/>
          </a:prstGeom>
          <a:solidFill>
            <a:srgbClr val="33CCFF"/>
          </a:solidFill>
          <a:ln w="9525" cap="flat" cmpd="sng">
            <a:solidFill>
              <a:schemeClr val="tx1"/>
            </a:solidFill>
            <a:prstDash val="solid"/>
            <a:miter/>
            <a:headEnd type="none" w="med" len="med"/>
            <a:tailEnd type="none" w="med" len="med"/>
          </a:ln>
        </p:spPr>
        <p:txBody>
          <a:bodyPr wrap="none" anchor="ctr"/>
          <a:lstStyle/>
          <a:p>
            <a:pPr algn="ctr" fontAlgn="base"/>
            <a:r>
              <a:rPr lang="en-US" altLang="zh-CN" sz="2200" b="1" noProof="1" smtClean="0">
                <a:solidFill>
                  <a:srgbClr val="FFFF00"/>
                </a:solidFill>
              </a:rPr>
              <a:t>3.1</a:t>
            </a:r>
            <a:r>
              <a:rPr lang="zh-CN" altLang="en-US" sz="2200" b="1" noProof="1" smtClean="0">
                <a:solidFill>
                  <a:srgbClr val="FFFF00"/>
                </a:solidFill>
              </a:rPr>
              <a:t>合作提升</a:t>
            </a:r>
            <a:endParaRPr lang="zh-CN" altLang="en-US" sz="2200" b="1" strike="noStrike" noProof="1">
              <a:solidFill>
                <a:srgbClr val="FFFF00"/>
              </a:solidFill>
              <a:latin typeface="Arial" panose="020B0604020202020204" pitchFamily="34" charset="0"/>
            </a:endParaRPr>
          </a:p>
        </p:txBody>
      </p:sp>
      <p:grpSp>
        <p:nvGrpSpPr>
          <p:cNvPr id="6" name="组合 25604"/>
          <p:cNvGrpSpPr/>
          <p:nvPr/>
        </p:nvGrpSpPr>
        <p:grpSpPr>
          <a:xfrm>
            <a:off x="316443" y="1284791"/>
            <a:ext cx="5487968" cy="4106734"/>
            <a:chOff x="0" y="352"/>
            <a:chExt cx="2806" cy="2218"/>
          </a:xfrm>
        </p:grpSpPr>
        <p:sp>
          <p:nvSpPr>
            <p:cNvPr id="7" name="圆角矩形 25605"/>
            <p:cNvSpPr/>
            <p:nvPr/>
          </p:nvSpPr>
          <p:spPr>
            <a:xfrm>
              <a:off x="544" y="422"/>
              <a:ext cx="573" cy="251"/>
            </a:xfrm>
            <a:prstGeom prst="roundRect">
              <a:avLst>
                <a:gd name="adj" fmla="val 16667"/>
              </a:avLst>
            </a:prstGeom>
            <a:solidFill>
              <a:schemeClr val="accent1"/>
            </a:solidFill>
            <a:ln w="9525">
              <a:noFill/>
            </a:ln>
            <a:effectLst>
              <a:prstShdw prst="shdw17" dist="17961" dir="2699999">
                <a:srgbClr val="879299"/>
              </a:prstShdw>
            </a:effectLst>
          </p:spPr>
          <p:txBody>
            <a:bodyPr wrap="none" anchor="ctr"/>
            <a:lstStyle/>
            <a:p>
              <a:pPr algn="ctr">
                <a:lnSpc>
                  <a:spcPct val="110000"/>
                </a:lnSpc>
              </a:pPr>
              <a:r>
                <a:rPr lang="zh-CN" altLang="en-US" sz="1400" dirty="0" smtClean="0">
                  <a:latin typeface="Arial" panose="020B0604020202020204" pitchFamily="34" charset="0"/>
                  <a:ea typeface="宋体" panose="02010600030101010101" pitchFamily="2" charset="-122"/>
                </a:rPr>
                <a:t>中外合作</a:t>
              </a:r>
              <a:endParaRPr lang="zh-CN" altLang="en-US" sz="1400" dirty="0">
                <a:latin typeface="Arial" panose="020B0604020202020204" pitchFamily="34" charset="0"/>
                <a:ea typeface="宋体" panose="02010600030101010101" pitchFamily="2" charset="-122"/>
              </a:endParaRPr>
            </a:p>
          </p:txBody>
        </p:sp>
        <p:sp>
          <p:nvSpPr>
            <p:cNvPr id="8" name="圆角矩形 25606"/>
            <p:cNvSpPr/>
            <p:nvPr/>
          </p:nvSpPr>
          <p:spPr>
            <a:xfrm>
              <a:off x="1536" y="431"/>
              <a:ext cx="1270" cy="233"/>
            </a:xfrm>
            <a:prstGeom prst="roundRect">
              <a:avLst>
                <a:gd name="adj" fmla="val 16667"/>
              </a:avLst>
            </a:prstGeom>
            <a:solidFill>
              <a:srgbClr val="33CCFF"/>
            </a:solidFill>
            <a:ln w="9525">
              <a:noFill/>
            </a:ln>
            <a:effectLst>
              <a:prstShdw prst="shdw17" dist="17961" dir="2699999">
                <a:srgbClr val="1F7A99"/>
              </a:prstShdw>
            </a:effectLst>
          </p:spPr>
          <p:txBody>
            <a:bodyPr wrap="none" anchor="ctr"/>
            <a:lstStyle/>
            <a:p>
              <a:pPr algn="ctr"/>
              <a:r>
                <a:rPr lang="zh-CN" altLang="en-US" sz="2000" dirty="0" smtClean="0">
                  <a:latin typeface="Arial" panose="020B0604020202020204" pitchFamily="34" charset="0"/>
                  <a:ea typeface="宋体" panose="02010600030101010101" pitchFamily="2" charset="-122"/>
                </a:rPr>
                <a:t>中德诺浩</a:t>
              </a:r>
              <a:endParaRPr lang="zh-CN" altLang="en-US" sz="2000" dirty="0">
                <a:latin typeface="Arial" panose="020B0604020202020204" pitchFamily="34" charset="0"/>
                <a:ea typeface="宋体" panose="02010600030101010101" pitchFamily="2" charset="-122"/>
              </a:endParaRPr>
            </a:p>
          </p:txBody>
        </p:sp>
        <p:sp>
          <p:nvSpPr>
            <p:cNvPr id="9" name="左大括号 25617"/>
            <p:cNvSpPr/>
            <p:nvPr/>
          </p:nvSpPr>
          <p:spPr>
            <a:xfrm>
              <a:off x="1355" y="821"/>
              <a:ext cx="128" cy="631"/>
            </a:xfrm>
            <a:prstGeom prst="leftBrace">
              <a:avLst>
                <a:gd name="adj1" fmla="val 90205"/>
                <a:gd name="adj2" fmla="val 50000"/>
              </a:avLst>
            </a:prstGeom>
            <a:solidFill>
              <a:srgbClr val="FF0000"/>
            </a:solid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10" name="右箭头 25618"/>
            <p:cNvSpPr/>
            <p:nvPr/>
          </p:nvSpPr>
          <p:spPr>
            <a:xfrm>
              <a:off x="1159" y="352"/>
              <a:ext cx="128" cy="402"/>
            </a:xfrm>
            <a:prstGeom prst="rightArrow">
              <a:avLst>
                <a:gd name="adj1" fmla="val 50000"/>
                <a:gd name="adj2" fmla="val 25000"/>
              </a:avLst>
            </a:prstGeom>
            <a:solidFill>
              <a:schemeClr val="accent1"/>
            </a:solidFill>
            <a:ln w="9525">
              <a:noFill/>
            </a:ln>
            <a:effectLst>
              <a:prstShdw prst="shdw17" dist="17961" dir="2699999">
                <a:srgbClr val="879299"/>
              </a:prstShdw>
            </a:effectLst>
          </p:spPr>
          <p:txBody>
            <a:bodyPr anchor="t"/>
            <a:lstStyle/>
            <a:p>
              <a:endParaRPr lang="zh-CN" altLang="en-US">
                <a:latin typeface="Arial" panose="020B0604020202020204" pitchFamily="34" charset="0"/>
                <a:ea typeface="宋体" panose="02010600030101010101" pitchFamily="2" charset="-122"/>
              </a:endParaRPr>
            </a:p>
          </p:txBody>
        </p:sp>
        <p:sp>
          <p:nvSpPr>
            <p:cNvPr id="11" name="圆角矩形 25619"/>
            <p:cNvSpPr/>
            <p:nvPr/>
          </p:nvSpPr>
          <p:spPr>
            <a:xfrm>
              <a:off x="573" y="2254"/>
              <a:ext cx="515" cy="223"/>
            </a:xfrm>
            <a:prstGeom prst="roundRect">
              <a:avLst>
                <a:gd name="adj" fmla="val 16667"/>
              </a:avLst>
            </a:prstGeom>
            <a:solidFill>
              <a:schemeClr val="accent1"/>
            </a:solidFill>
            <a:ln w="9525">
              <a:noFill/>
            </a:ln>
            <a:effectLst>
              <a:prstShdw prst="shdw17" dist="17961" dir="2699999">
                <a:srgbClr val="879299"/>
              </a:prstShdw>
            </a:effectLst>
          </p:spPr>
          <p:txBody>
            <a:bodyPr wrap="none" anchor="ctr"/>
            <a:lstStyle/>
            <a:p>
              <a:pPr algn="ctr"/>
              <a:r>
                <a:rPr lang="zh-CN" altLang="en-US" sz="1400" dirty="0" smtClean="0">
                  <a:latin typeface="Arial" panose="020B0604020202020204" pitchFamily="34" charset="0"/>
                  <a:ea typeface="宋体" panose="02010600030101010101" pitchFamily="2" charset="-122"/>
                </a:rPr>
                <a:t>校企合作</a:t>
              </a:r>
              <a:endParaRPr lang="zh-CN" altLang="en-US" sz="1400" dirty="0">
                <a:latin typeface="Arial" panose="020B0604020202020204" pitchFamily="34" charset="0"/>
                <a:ea typeface="宋体" panose="02010600030101010101" pitchFamily="2" charset="-122"/>
              </a:endParaRPr>
            </a:p>
          </p:txBody>
        </p:sp>
        <p:sp>
          <p:nvSpPr>
            <p:cNvPr id="12" name="右箭头 25620"/>
            <p:cNvSpPr/>
            <p:nvPr/>
          </p:nvSpPr>
          <p:spPr>
            <a:xfrm>
              <a:off x="1129" y="2216"/>
              <a:ext cx="216" cy="354"/>
            </a:xfrm>
            <a:prstGeom prst="rightArrow">
              <a:avLst>
                <a:gd name="adj1" fmla="val 50000"/>
                <a:gd name="adj2" fmla="val 50110"/>
              </a:avLst>
            </a:prstGeom>
            <a:solidFill>
              <a:schemeClr val="accent1"/>
            </a:solidFill>
            <a:ln w="9525">
              <a:noFill/>
            </a:ln>
            <a:effectLst>
              <a:prstShdw prst="shdw17" dist="17961" dir="2699999">
                <a:srgbClr val="879299"/>
              </a:prstShdw>
            </a:effectLst>
          </p:spPr>
          <p:txBody>
            <a:bodyPr anchor="t"/>
            <a:lstStyle/>
            <a:p>
              <a:endParaRPr lang="zh-CN" altLang="en-US">
                <a:latin typeface="Arial" panose="020B0604020202020204" pitchFamily="34" charset="0"/>
                <a:ea typeface="宋体" panose="02010600030101010101" pitchFamily="2" charset="-122"/>
              </a:endParaRPr>
            </a:p>
          </p:txBody>
        </p:sp>
        <p:sp>
          <p:nvSpPr>
            <p:cNvPr id="13" name="左大括号 25621"/>
            <p:cNvSpPr/>
            <p:nvPr/>
          </p:nvSpPr>
          <p:spPr>
            <a:xfrm>
              <a:off x="363" y="635"/>
              <a:ext cx="181" cy="1699"/>
            </a:xfrm>
            <a:prstGeom prst="leftBrace">
              <a:avLst>
                <a:gd name="adj1" fmla="val 108213"/>
                <a:gd name="adj2" fmla="val 50000"/>
              </a:avLst>
            </a:prstGeom>
            <a:solidFill>
              <a:schemeClr val="tx2"/>
            </a:solidFill>
            <a:ln w="9525">
              <a:noFill/>
            </a:ln>
            <a:effectLst>
              <a:prstShdw prst="shdw17" dist="17961" dir="2699999">
                <a:srgbClr val="890000"/>
              </a:prstShdw>
            </a:effectLst>
          </p:spPr>
          <p:txBody>
            <a:bodyPr anchor="t"/>
            <a:lstStyle/>
            <a:p>
              <a:endParaRPr lang="zh-CN" altLang="en-US">
                <a:latin typeface="Arial" panose="020B0604020202020204" pitchFamily="34" charset="0"/>
                <a:ea typeface="宋体" panose="02010600030101010101" pitchFamily="2" charset="-122"/>
              </a:endParaRPr>
            </a:p>
          </p:txBody>
        </p:sp>
        <p:sp>
          <p:nvSpPr>
            <p:cNvPr id="14" name="矩形 25628"/>
            <p:cNvSpPr/>
            <p:nvPr/>
          </p:nvSpPr>
          <p:spPr>
            <a:xfrm>
              <a:off x="0" y="908"/>
              <a:ext cx="318" cy="1361"/>
            </a:xfrm>
            <a:prstGeom prst="rect">
              <a:avLst/>
            </a:prstGeom>
            <a:solidFill>
              <a:schemeClr val="hlink"/>
            </a:solidFill>
            <a:ln w="9525">
              <a:noFill/>
            </a:ln>
            <a:effectLst>
              <a:prstShdw prst="shdw17" dist="17961" dir="2699999">
                <a:srgbClr val="003D7A"/>
              </a:prstShdw>
            </a:effectLst>
          </p:spPr>
          <p:txBody>
            <a:bodyPr wrap="none" anchor="ctr"/>
            <a:lstStyle/>
            <a:p>
              <a:pPr algn="ctr"/>
              <a:endParaRPr lang="zh-CN" altLang="en-US" dirty="0">
                <a:solidFill>
                  <a:schemeClr val="bg1"/>
                </a:solidFill>
                <a:latin typeface="Arial" panose="020B0604020202020204" pitchFamily="34" charset="0"/>
                <a:ea typeface="宋体" panose="02010600030101010101" pitchFamily="2" charset="-122"/>
              </a:endParaRPr>
            </a:p>
            <a:p>
              <a:pPr algn="ctr"/>
              <a:r>
                <a:rPr lang="zh-CN" altLang="en-US" dirty="0" smtClean="0">
                  <a:solidFill>
                    <a:schemeClr val="bg1"/>
                  </a:solidFill>
                  <a:latin typeface="Arial" panose="020B0604020202020204" pitchFamily="34" charset="0"/>
                  <a:ea typeface="宋体" panose="02010600030101010101" pitchFamily="2" charset="-122"/>
                </a:rPr>
                <a:t>合作</a:t>
              </a:r>
              <a:endParaRPr lang="zh-CN" altLang="en-US" dirty="0">
                <a:solidFill>
                  <a:schemeClr val="bg1"/>
                </a:solidFill>
                <a:latin typeface="Arial" panose="020B0604020202020204" pitchFamily="34" charset="0"/>
                <a:ea typeface="宋体" panose="02010600030101010101" pitchFamily="2" charset="-122"/>
              </a:endParaRPr>
            </a:p>
          </p:txBody>
        </p:sp>
      </p:grpSp>
      <p:sp>
        <p:nvSpPr>
          <p:cNvPr id="24" name="圆角矩形 25606"/>
          <p:cNvSpPr>
            <a:spLocks noGrp="1"/>
          </p:cNvSpPr>
          <p:nvPr>
            <p:ph sz="half" idx="1"/>
          </p:nvPr>
        </p:nvSpPr>
        <p:spPr>
          <a:xfrm>
            <a:off x="3305132" y="2153030"/>
            <a:ext cx="2520529" cy="431462"/>
          </a:xfrm>
          <a:prstGeom prst="roundRect">
            <a:avLst>
              <a:gd name="adj" fmla="val 16667"/>
            </a:avLst>
          </a:prstGeom>
          <a:solidFill>
            <a:srgbClr val="33CCFF"/>
          </a:solidFill>
          <a:ln w="9525">
            <a:noFill/>
          </a:ln>
          <a:effectLst>
            <a:prstShdw prst="shdw17" dist="17961" dir="2699999">
              <a:srgbClr val="1F7A99"/>
            </a:prstShdw>
          </a:effectLst>
        </p:spPr>
        <p:txBody>
          <a:bodyPr wrap="none" anchor="ctr"/>
          <a:lstStyle/>
          <a:p>
            <a:pPr marL="0" indent="0" algn="ctr">
              <a:buNone/>
            </a:pPr>
            <a:r>
              <a:rPr lang="zh-CN" altLang="en-US" sz="2000" dirty="0" smtClean="0">
                <a:latin typeface="Arial" panose="020B0604020202020204" pitchFamily="34" charset="0"/>
                <a:ea typeface="宋体" panose="02010600030101010101" pitchFamily="2" charset="-122"/>
              </a:rPr>
              <a:t>无锡汽车工程学校</a:t>
            </a:r>
            <a:endParaRPr lang="zh-CN" altLang="en-US" sz="2000" dirty="0">
              <a:latin typeface="Arial" panose="020B0604020202020204" pitchFamily="34" charset="0"/>
              <a:ea typeface="宋体" panose="02010600030101010101" pitchFamily="2" charset="-122"/>
            </a:endParaRPr>
          </a:p>
        </p:txBody>
      </p:sp>
      <p:sp>
        <p:nvSpPr>
          <p:cNvPr id="25" name="圆角矩形 25606"/>
          <p:cNvSpPr>
            <a:spLocks noGrp="1"/>
          </p:cNvSpPr>
          <p:nvPr>
            <p:ph sz="half" idx="1"/>
          </p:nvPr>
        </p:nvSpPr>
        <p:spPr>
          <a:xfrm>
            <a:off x="3322955" y="2789555"/>
            <a:ext cx="2886710" cy="532765"/>
          </a:xfrm>
          <a:prstGeom prst="roundRect">
            <a:avLst>
              <a:gd name="adj" fmla="val 8700"/>
            </a:avLst>
          </a:prstGeom>
          <a:solidFill>
            <a:srgbClr val="33CCFF"/>
          </a:solidFill>
          <a:ln w="9525">
            <a:noFill/>
          </a:ln>
          <a:effectLst>
            <a:prstShdw prst="shdw17" dist="17961" dir="2699999">
              <a:srgbClr val="1F7A99"/>
            </a:prstShdw>
          </a:effectLst>
        </p:spPr>
        <p:txBody>
          <a:bodyPr wrap="none" anchor="ctr"/>
          <a:lstStyle/>
          <a:p>
            <a:pPr marL="0" indent="0" algn="ctr">
              <a:buNone/>
            </a:pPr>
            <a:r>
              <a:rPr lang="zh-CN" altLang="en-US" sz="2000" dirty="0" smtClean="0">
                <a:latin typeface="Arial" panose="020B0604020202020204" pitchFamily="34" charset="0"/>
                <a:ea typeface="宋体" panose="02010600030101010101" pitchFamily="2" charset="-122"/>
              </a:rPr>
              <a:t>江苏信息职业技术学院</a:t>
            </a:r>
            <a:endParaRPr lang="zh-CN" altLang="en-US" sz="2000" dirty="0">
              <a:latin typeface="Arial" panose="020B0604020202020204" pitchFamily="34" charset="0"/>
              <a:ea typeface="宋体" panose="02010600030101010101" pitchFamily="2" charset="-122"/>
            </a:endParaRPr>
          </a:p>
        </p:txBody>
      </p:sp>
      <p:sp>
        <p:nvSpPr>
          <p:cNvPr id="27" name="圆角矩形 25605"/>
          <p:cNvSpPr/>
          <p:nvPr/>
        </p:nvSpPr>
        <p:spPr>
          <a:xfrm>
            <a:off x="1448018" y="2475785"/>
            <a:ext cx="985838" cy="505473"/>
          </a:xfrm>
          <a:prstGeom prst="roundRect">
            <a:avLst>
              <a:gd name="adj" fmla="val 16667"/>
            </a:avLst>
          </a:prstGeom>
          <a:solidFill>
            <a:schemeClr val="accent1"/>
          </a:solidFill>
          <a:ln w="9525">
            <a:noFill/>
          </a:ln>
          <a:effectLst>
            <a:prstShdw prst="shdw17" dist="17961" dir="2699999">
              <a:srgbClr val="879299"/>
            </a:prstShdw>
          </a:effectLst>
        </p:spPr>
        <p:txBody>
          <a:bodyPr wrap="none" anchor="ctr"/>
          <a:lstStyle/>
          <a:p>
            <a:pPr algn="ctr">
              <a:lnSpc>
                <a:spcPct val="110000"/>
              </a:lnSpc>
            </a:pPr>
            <a:r>
              <a:rPr lang="zh-CN" altLang="en-US" sz="1400" dirty="0" smtClean="0">
                <a:latin typeface="Arial" panose="020B0604020202020204" pitchFamily="34" charset="0"/>
                <a:ea typeface="宋体" panose="02010600030101010101" pitchFamily="2" charset="-122"/>
              </a:rPr>
              <a:t>校校合作</a:t>
            </a:r>
            <a:endParaRPr lang="zh-CN" altLang="en-US" sz="1400" dirty="0">
              <a:latin typeface="Arial" panose="020B0604020202020204" pitchFamily="34" charset="0"/>
              <a:ea typeface="宋体" panose="02010600030101010101" pitchFamily="2" charset="-122"/>
            </a:endParaRPr>
          </a:p>
        </p:txBody>
      </p:sp>
      <p:sp>
        <p:nvSpPr>
          <p:cNvPr id="28" name="右箭头 25618"/>
          <p:cNvSpPr/>
          <p:nvPr/>
        </p:nvSpPr>
        <p:spPr>
          <a:xfrm>
            <a:off x="2555660" y="2381352"/>
            <a:ext cx="357188" cy="712846"/>
          </a:xfrm>
          <a:prstGeom prst="rightArrow">
            <a:avLst>
              <a:gd name="adj1" fmla="val 50000"/>
              <a:gd name="adj2" fmla="val 25000"/>
            </a:avLst>
          </a:prstGeom>
          <a:solidFill>
            <a:schemeClr val="accent1"/>
          </a:solidFill>
          <a:ln w="9525">
            <a:noFill/>
          </a:ln>
          <a:effectLst>
            <a:prstShdw prst="shdw17" dist="17961" dir="2699999">
              <a:srgbClr val="879299"/>
            </a:prstShdw>
          </a:effectLst>
        </p:spPr>
        <p:txBody>
          <a:bodyPr anchor="t"/>
          <a:lstStyle/>
          <a:p>
            <a:endParaRPr lang="zh-CN" altLang="en-US">
              <a:latin typeface="Arial" panose="020B0604020202020204" pitchFamily="34" charset="0"/>
              <a:ea typeface="宋体" panose="02010600030101010101" pitchFamily="2" charset="-122"/>
            </a:endParaRPr>
          </a:p>
        </p:txBody>
      </p:sp>
      <p:sp>
        <p:nvSpPr>
          <p:cNvPr id="29" name="圆角矩形 25606"/>
          <p:cNvSpPr/>
          <p:nvPr/>
        </p:nvSpPr>
        <p:spPr>
          <a:xfrm>
            <a:off x="3283338" y="4072756"/>
            <a:ext cx="4161891" cy="484781"/>
          </a:xfrm>
          <a:prstGeom prst="roundRect">
            <a:avLst>
              <a:gd name="adj" fmla="val 16667"/>
            </a:avLst>
          </a:prstGeom>
          <a:solidFill>
            <a:srgbClr val="33CCFF"/>
          </a:solidFill>
          <a:ln w="9525">
            <a:noFill/>
          </a:ln>
          <a:effectLst>
            <a:prstShdw prst="shdw17" dist="17961" dir="2699999">
              <a:srgbClr val="1F7A99"/>
            </a:prstShdw>
          </a:effectLst>
        </p:spPr>
        <p:txBody>
          <a:bodyPr wrap="none" anchor="ctr"/>
          <a:lstStyle/>
          <a:p>
            <a:pPr algn="ctr"/>
            <a:r>
              <a:rPr lang="zh-CN" altLang="en-US" sz="2000" dirty="0"/>
              <a:t>苏州名骏百盛汽车维修服务有限公司</a:t>
            </a:r>
          </a:p>
        </p:txBody>
      </p:sp>
      <p:sp>
        <p:nvSpPr>
          <p:cNvPr id="30" name="左大括号 25617"/>
          <p:cNvSpPr/>
          <p:nvPr/>
        </p:nvSpPr>
        <p:spPr>
          <a:xfrm>
            <a:off x="2990850" y="3511550"/>
            <a:ext cx="225425" cy="3104515"/>
          </a:xfrm>
          <a:prstGeom prst="leftBrace">
            <a:avLst>
              <a:gd name="adj1" fmla="val 90205"/>
              <a:gd name="adj2" fmla="val 50000"/>
            </a:avLst>
          </a:prstGeom>
          <a:solidFill>
            <a:srgbClr val="FF0000"/>
          </a:solidFill>
          <a:ln w="9525"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34" name="圆角矩形 25606"/>
          <p:cNvSpPr>
            <a:spLocks noGrp="1"/>
          </p:cNvSpPr>
          <p:nvPr>
            <p:ph sz="half" idx="1"/>
          </p:nvPr>
        </p:nvSpPr>
        <p:spPr>
          <a:xfrm>
            <a:off x="3301957" y="4685884"/>
            <a:ext cx="2520950" cy="431800"/>
          </a:xfrm>
          <a:prstGeom prst="roundRect">
            <a:avLst>
              <a:gd name="adj" fmla="val 19862"/>
            </a:avLst>
          </a:prstGeom>
          <a:solidFill>
            <a:srgbClr val="33CCFF"/>
          </a:solidFill>
          <a:ln w="9525">
            <a:noFill/>
          </a:ln>
          <a:effectLst>
            <a:prstShdw prst="shdw17" dist="17961" dir="2699999">
              <a:srgbClr val="1F7A99"/>
            </a:prstShdw>
          </a:effectLst>
        </p:spPr>
        <p:txBody>
          <a:bodyPr wrap="none" anchor="ctr"/>
          <a:lstStyle/>
          <a:p>
            <a:pPr marL="0" indent="0" algn="ctr" rtl="0">
              <a:spcBef>
                <a:spcPct val="0"/>
              </a:spcBef>
              <a:buNone/>
            </a:pPr>
            <a:r>
              <a:rPr lang="zh-CN" altLang="en-US" sz="2000" dirty="0">
                <a:latin typeface="Arial" panose="020B0604020202020204" pitchFamily="34" charset="0"/>
                <a:ea typeface="宋体" panose="02010600030101010101" pitchFamily="2" charset="-122"/>
              </a:rPr>
              <a:t>南京汽车集团</a:t>
            </a:r>
          </a:p>
        </p:txBody>
      </p:sp>
      <p:sp>
        <p:nvSpPr>
          <p:cNvPr id="35" name="圆角矩形 25606"/>
          <p:cNvSpPr>
            <a:spLocks noGrp="1"/>
          </p:cNvSpPr>
          <p:nvPr>
            <p:ph sz="half" idx="1"/>
          </p:nvPr>
        </p:nvSpPr>
        <p:spPr>
          <a:xfrm>
            <a:off x="3283461" y="5219334"/>
            <a:ext cx="2520950" cy="431800"/>
          </a:xfrm>
          <a:prstGeom prst="roundRect">
            <a:avLst>
              <a:gd name="adj" fmla="val 16667"/>
            </a:avLst>
          </a:prstGeom>
          <a:solidFill>
            <a:srgbClr val="33CCFF"/>
          </a:solidFill>
          <a:ln w="9525">
            <a:noFill/>
          </a:ln>
          <a:effectLst>
            <a:prstShdw prst="shdw17" dist="17961" dir="2699999">
              <a:srgbClr val="1F7A99"/>
            </a:prstShdw>
          </a:effectLst>
        </p:spPr>
        <p:txBody>
          <a:bodyPr wrap="none" anchor="ctr"/>
          <a:lstStyle/>
          <a:p>
            <a:pPr marL="0" indent="0" algn="ctr" rtl="0">
              <a:spcBef>
                <a:spcPct val="0"/>
              </a:spcBef>
              <a:buNone/>
            </a:pPr>
            <a:r>
              <a:rPr lang="zh-CN" altLang="en-US" sz="2000" dirty="0">
                <a:latin typeface="Arial" panose="020B0604020202020204" pitchFamily="34" charset="0"/>
                <a:ea typeface="宋体" panose="02010600030101010101" pitchFamily="2" charset="-122"/>
              </a:rPr>
              <a:t>长安马自达</a:t>
            </a:r>
          </a:p>
        </p:txBody>
      </p:sp>
      <p:sp>
        <p:nvSpPr>
          <p:cNvPr id="36" name="圆角矩形 25606"/>
          <p:cNvSpPr>
            <a:spLocks noGrp="1"/>
          </p:cNvSpPr>
          <p:nvPr>
            <p:ph sz="half" idx="1"/>
          </p:nvPr>
        </p:nvSpPr>
        <p:spPr>
          <a:xfrm>
            <a:off x="3319780" y="5819775"/>
            <a:ext cx="3314700" cy="386715"/>
          </a:xfrm>
          <a:prstGeom prst="roundRect">
            <a:avLst>
              <a:gd name="adj" fmla="val 0"/>
            </a:avLst>
          </a:prstGeom>
          <a:solidFill>
            <a:srgbClr val="33CCFF"/>
          </a:solidFill>
          <a:ln w="9525">
            <a:noFill/>
          </a:ln>
          <a:effectLst>
            <a:prstShdw prst="shdw17" dist="17961" dir="2699999">
              <a:srgbClr val="1F7A99"/>
            </a:prstShdw>
          </a:effectLst>
        </p:spPr>
        <p:txBody>
          <a:bodyPr wrap="none" anchor="ctr"/>
          <a:lstStyle/>
          <a:p>
            <a:pPr marL="0" indent="0" algn="ctr" rtl="0">
              <a:spcBef>
                <a:spcPct val="0"/>
              </a:spcBef>
              <a:buNone/>
            </a:pPr>
            <a:r>
              <a:rPr lang="zh-CN" altLang="en-US" sz="2000" dirty="0">
                <a:latin typeface="Arial" panose="020B0604020202020204" pitchFamily="34" charset="0"/>
                <a:ea typeface="宋体" panose="02010600030101010101" pitchFamily="2" charset="-122"/>
              </a:rPr>
              <a:t>宿迁奇瑞销售服务有限公司</a:t>
            </a:r>
          </a:p>
        </p:txBody>
      </p:sp>
      <p:sp>
        <p:nvSpPr>
          <p:cNvPr id="37" name="圆角矩形 25606"/>
          <p:cNvSpPr>
            <a:spLocks noGrp="1"/>
          </p:cNvSpPr>
          <p:nvPr>
            <p:ph sz="half" idx="1"/>
          </p:nvPr>
        </p:nvSpPr>
        <p:spPr>
          <a:xfrm>
            <a:off x="3283585" y="3511550"/>
            <a:ext cx="5483225" cy="431165"/>
          </a:xfrm>
          <a:prstGeom prst="roundRect">
            <a:avLst>
              <a:gd name="adj" fmla="val 16667"/>
            </a:avLst>
          </a:prstGeom>
          <a:solidFill>
            <a:srgbClr val="33CCFF"/>
          </a:solidFill>
          <a:ln w="9525">
            <a:noFill/>
          </a:ln>
          <a:effectLst>
            <a:prstShdw prst="shdw17" dist="17961" dir="2699999">
              <a:srgbClr val="1F7A99"/>
            </a:prstShdw>
          </a:effectLst>
        </p:spPr>
        <p:txBody>
          <a:bodyPr wrap="none" anchor="ctr"/>
          <a:lstStyle/>
          <a:p>
            <a:pPr marL="0" indent="0" algn="ctr" rtl="0">
              <a:spcBef>
                <a:spcPct val="0"/>
              </a:spcBef>
              <a:buNone/>
            </a:pPr>
            <a:r>
              <a:rPr lang="zh-CN" altLang="en-US" sz="2000" dirty="0">
                <a:latin typeface="Arial" panose="020B0604020202020204" pitchFamily="34" charset="0"/>
                <a:ea typeface="宋体" panose="02010600030101010101" pitchFamily="2" charset="-122"/>
              </a:rPr>
              <a:t>宿迁金宝行汽车</a:t>
            </a:r>
            <a:r>
              <a:rPr lang="zh-CN" altLang="en-US" sz="2000" dirty="0">
                <a:latin typeface="Arial" panose="020B0604020202020204" pitchFamily="34" charset="0"/>
                <a:ea typeface="宋体" panose="02010600030101010101" pitchFamily="2" charset="-122"/>
                <a:sym typeface="+mn-ea"/>
              </a:rPr>
              <a:t>销售服务有限公司</a:t>
            </a:r>
            <a:r>
              <a:rPr lang="zh-CN" altLang="en-US" sz="2000" dirty="0">
                <a:latin typeface="Arial" panose="020B0604020202020204" pitchFamily="34" charset="0"/>
                <a:ea typeface="宋体" panose="02010600030101010101" pitchFamily="2" charset="-122"/>
              </a:rPr>
              <a:t>（宝马</a:t>
            </a:r>
            <a:r>
              <a:rPr lang="en-US" altLang="zh-CN" sz="2000" dirty="0">
                <a:latin typeface="Arial" panose="020B0604020202020204" pitchFamily="34" charset="0"/>
                <a:ea typeface="宋体" panose="02010600030101010101" pitchFamily="2" charset="-122"/>
              </a:rPr>
              <a:t>4S</a:t>
            </a:r>
            <a:r>
              <a:rPr lang="zh-CN" altLang="en-US" sz="2000" dirty="0">
                <a:latin typeface="Arial" panose="020B0604020202020204" pitchFamily="34" charset="0"/>
                <a:ea typeface="宋体" panose="02010600030101010101" pitchFamily="2" charset="-122"/>
              </a:rPr>
              <a:t>店）</a:t>
            </a:r>
          </a:p>
        </p:txBody>
      </p:sp>
      <p:sp>
        <p:nvSpPr>
          <p:cNvPr id="4" name="流程图: 可选过程 3"/>
          <p:cNvSpPr/>
          <p:nvPr/>
        </p:nvSpPr>
        <p:spPr>
          <a:xfrm>
            <a:off x="187325" y="71816"/>
            <a:ext cx="4705598" cy="595098"/>
          </a:xfrm>
          <a:prstGeom prst="flowChartAlternateProcess">
            <a:avLst/>
          </a:prstGeom>
          <a:solidFill>
            <a:srgbClr val="33CCFF"/>
          </a:solidFill>
          <a:ln w="9525" cap="flat" cmpd="sng">
            <a:solidFill>
              <a:schemeClr val="tx1"/>
            </a:solidFill>
            <a:prstDash val="solid"/>
            <a:miter/>
            <a:headEnd type="none" w="med" len="med"/>
            <a:tailEnd type="none" w="med" len="med"/>
          </a:ln>
        </p:spPr>
        <p:txBody>
          <a:bodyPr wrap="none" anchor="ctr"/>
          <a:lstStyle/>
          <a:p>
            <a:pPr algn="ctr" fontAlgn="base"/>
            <a:r>
              <a:rPr lang="en-US" altLang="zh-CN" sz="2200" b="1" noProof="1" smtClean="0">
                <a:solidFill>
                  <a:srgbClr val="FFFF00"/>
                </a:solidFill>
              </a:rPr>
              <a:t>3 </a:t>
            </a:r>
            <a:r>
              <a:rPr lang="zh-CN" altLang="en-US" sz="2200" b="1" noProof="1" smtClean="0">
                <a:solidFill>
                  <a:srgbClr val="FFFF00"/>
                </a:solidFill>
              </a:rPr>
              <a:t>专业发展思路及举措</a:t>
            </a:r>
            <a:endParaRPr lang="zh-CN" altLang="en-US" sz="2200" b="1" strike="noStrike" noProof="1" smtClean="0">
              <a:solidFill>
                <a:srgbClr val="FFFF00"/>
              </a:solidFill>
              <a:latin typeface="Arial" panose="020B0604020202020204" pitchFamily="34" charset="0"/>
            </a:endParaRPr>
          </a:p>
        </p:txBody>
      </p:sp>
      <p:sp>
        <p:nvSpPr>
          <p:cNvPr id="2" name="圆角矩形 25606"/>
          <p:cNvSpPr>
            <a:spLocks noGrp="1"/>
          </p:cNvSpPr>
          <p:nvPr/>
        </p:nvSpPr>
        <p:spPr>
          <a:xfrm>
            <a:off x="3322955" y="6304915"/>
            <a:ext cx="3437890" cy="426085"/>
          </a:xfrm>
          <a:prstGeom prst="roundRect">
            <a:avLst>
              <a:gd name="adj" fmla="val 0"/>
            </a:avLst>
          </a:prstGeom>
          <a:solidFill>
            <a:srgbClr val="33CCFF"/>
          </a:solidFill>
          <a:ln w="9525">
            <a:noFill/>
          </a:ln>
          <a:effectLst>
            <a:prstShdw prst="shdw17" dist="17961" dir="2699999">
              <a:srgbClr val="1F7A99"/>
            </a:prstShdw>
          </a:effectLst>
        </p:spPr>
        <p:txBody>
          <a:bodyPr wrap="none" anchor="ctr"/>
          <a:lstStyle>
            <a:lvl1pPr marL="342900" lvl="0" indent="-342900" algn="l" defTabSz="914400" eaLnBrk="1" fontAlgn="base" latinLnBrk="0" hangingPunct="1">
              <a:lnSpc>
                <a:spcPct val="100000"/>
              </a:lnSpc>
              <a:spcBef>
                <a:spcPct val="20000"/>
              </a:spcBef>
              <a:spcAft>
                <a:spcPct val="0"/>
              </a:spcAft>
              <a:buClr>
                <a:schemeClr val="hlink"/>
              </a:buClr>
              <a:buFont typeface="Wingdings" panose="05000000000000000000" pitchFamily="2" charset="2"/>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Ø"/>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lr>
                <a:schemeClr val="hlink"/>
              </a:buClr>
              <a:buSzPct val="95000"/>
              <a:buFont typeface="Wingdings" panose="05000000000000000000" pitchFamily="2" charset="2"/>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lr>
                <a:schemeClr val="tx2"/>
              </a:buClr>
              <a:buSzPct val="90000"/>
              <a:buFont typeface="Wingdings" panose="05000000000000000000" pitchFamily="2" charset="2"/>
              <a:buChar char="Ø"/>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lr>
                <a:schemeClr val="tx2"/>
              </a:buClr>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lr>
                <a:schemeClr val="tx2"/>
              </a:buClr>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lr>
                <a:schemeClr val="tx2"/>
              </a:buClr>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lr>
                <a:schemeClr val="tx2"/>
              </a:buClr>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lr>
                <a:schemeClr val="tx2"/>
              </a:buClr>
              <a:buFont typeface="Wingdings" panose="05000000000000000000" pitchFamily="2" charset="2"/>
              <a:buChar char="¡"/>
              <a:defRPr sz="2000" b="0" i="0" u="none" kern="1200" baseline="0">
                <a:solidFill>
                  <a:schemeClr val="tx1"/>
                </a:solidFill>
                <a:latin typeface="+mn-lt"/>
                <a:ea typeface="+mn-ea"/>
                <a:cs typeface="+mn-cs"/>
              </a:defRPr>
            </a:lvl9pPr>
          </a:lstStyle>
          <a:p>
            <a:pPr marL="0" indent="0" algn="ctr" rtl="0">
              <a:spcBef>
                <a:spcPct val="0"/>
              </a:spcBef>
              <a:buNone/>
            </a:pPr>
            <a:endParaRPr lang="zh-CN" altLang="en-US" sz="2000"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可选过程 1"/>
          <p:cNvSpPr/>
          <p:nvPr/>
        </p:nvSpPr>
        <p:spPr>
          <a:xfrm>
            <a:off x="270510" y="608330"/>
            <a:ext cx="2813050" cy="523240"/>
          </a:xfrm>
          <a:prstGeom prst="flowChartAlternateProcess">
            <a:avLst/>
          </a:prstGeom>
          <a:solidFill>
            <a:srgbClr val="33CCFF"/>
          </a:solidFill>
          <a:ln w="9525" cap="flat" cmpd="sng">
            <a:solidFill>
              <a:schemeClr val="tx1"/>
            </a:solidFill>
            <a:prstDash val="solid"/>
            <a:miter/>
            <a:headEnd type="none" w="med" len="med"/>
            <a:tailEnd type="none" w="med" len="med"/>
          </a:ln>
        </p:spPr>
        <p:txBody>
          <a:bodyPr wrap="none" anchor="ctr"/>
          <a:lstStyle/>
          <a:p>
            <a:pPr algn="ctr" fontAlgn="base"/>
            <a:r>
              <a:rPr lang="en-US" altLang="zh-CN" sz="2200" b="1" noProof="1" smtClean="0">
                <a:solidFill>
                  <a:srgbClr val="FFFF00"/>
                </a:solidFill>
              </a:rPr>
              <a:t>3.2 </a:t>
            </a:r>
            <a:r>
              <a:rPr lang="zh-CN" altLang="en-US" sz="2200" b="1" noProof="1" smtClean="0">
                <a:solidFill>
                  <a:srgbClr val="FFFF00"/>
                </a:solidFill>
              </a:rPr>
              <a:t>考点建设</a:t>
            </a:r>
            <a:endParaRPr lang="zh-CN" altLang="en-US" sz="2200" b="1" strike="noStrike" noProof="1" smtClean="0">
              <a:solidFill>
                <a:srgbClr val="FFFF00"/>
              </a:solidFill>
              <a:latin typeface="Arial" panose="020B0604020202020204" pitchFamily="34" charset="0"/>
            </a:endParaRPr>
          </a:p>
        </p:txBody>
      </p:sp>
      <p:sp>
        <p:nvSpPr>
          <p:cNvPr id="3" name="文本框 2"/>
          <p:cNvSpPr txBox="1"/>
          <p:nvPr/>
        </p:nvSpPr>
        <p:spPr>
          <a:xfrm>
            <a:off x="753110" y="1682750"/>
            <a:ext cx="7731760" cy="4154170"/>
          </a:xfrm>
          <a:prstGeom prst="rect">
            <a:avLst/>
          </a:prstGeom>
          <a:noFill/>
        </p:spPr>
        <p:txBody>
          <a:bodyPr wrap="square" rtlCol="0">
            <a:spAutoFit/>
          </a:bodyPr>
          <a:lstStyle/>
          <a:p>
            <a:r>
              <a:rPr lang="en-US" altLang="zh-CN" sz="2200"/>
              <a:t>1.</a:t>
            </a:r>
            <a:r>
              <a:rPr lang="zh-CN" altLang="en-US" sz="2200"/>
              <a:t>学测考点建设：汽车运用与维修实训基地已完成汽车专业机电方向和非机电方向两个省级学测考点建设，并通过省专家组验收，其中非机电方向考点是我市唯一一家，两个考点能满足</a:t>
            </a:r>
            <a:r>
              <a:rPr lang="en-US" altLang="zh-CN" sz="2200"/>
              <a:t>32</a:t>
            </a:r>
            <a:r>
              <a:rPr lang="zh-CN" altLang="en-US" sz="2200"/>
              <a:t>人同时进行技能考试，基本满足我校承担的学测技能考试任务的需要。</a:t>
            </a:r>
          </a:p>
          <a:p>
            <a:r>
              <a:rPr lang="en-US" altLang="zh-CN" sz="2200"/>
              <a:t>2.1+X</a:t>
            </a:r>
            <a:r>
              <a:rPr lang="zh-CN" altLang="en-US" sz="2200"/>
              <a:t>证书试点：</a:t>
            </a:r>
            <a:r>
              <a:rPr lang="zh-CN" altLang="en-US" sz="2200">
                <a:sym typeface="+mn-ea"/>
              </a:rPr>
              <a:t>我校是</a:t>
            </a:r>
            <a:r>
              <a:rPr lang="en-US" altLang="zh-CN" sz="2200">
                <a:sym typeface="+mn-ea"/>
              </a:rPr>
              <a:t>1+X</a:t>
            </a:r>
            <a:r>
              <a:rPr lang="zh-CN" altLang="en-US" sz="2200">
                <a:sym typeface="+mn-ea"/>
              </a:rPr>
              <a:t>证书制度首批试点院校，</a:t>
            </a:r>
            <a:r>
              <a:rPr lang="zh-CN" altLang="en-US" sz="2200"/>
              <a:t>汽车运用维修专业是</a:t>
            </a:r>
            <a:r>
              <a:rPr lang="en-US" altLang="zh-CN" sz="2200"/>
              <a:t>1+X</a:t>
            </a:r>
            <a:r>
              <a:rPr lang="zh-CN" altLang="en-US" sz="2200"/>
              <a:t>证书制度</a:t>
            </a:r>
            <a:r>
              <a:rPr lang="zh-CN" altLang="en-US" sz="2200">
                <a:sym typeface="+mn-ea"/>
              </a:rPr>
              <a:t>首批</a:t>
            </a:r>
            <a:r>
              <a:rPr lang="zh-CN" altLang="en-US" sz="2200"/>
              <a:t>试点专业，</a:t>
            </a:r>
            <a:r>
              <a:rPr lang="en-US" altLang="zh-CN" sz="2200"/>
              <a:t>1+X</a:t>
            </a:r>
            <a:r>
              <a:rPr lang="zh-CN" altLang="en-US" sz="2200"/>
              <a:t>证书考核标准要求高，每个证书需考核</a:t>
            </a:r>
            <a:r>
              <a:rPr lang="en-US" altLang="zh-CN" sz="2200"/>
              <a:t>4</a:t>
            </a:r>
            <a:r>
              <a:rPr lang="zh-CN" altLang="en-US" sz="2200"/>
              <a:t>个项目，中车行和</a:t>
            </a:r>
            <a:r>
              <a:rPr lang="en-US" altLang="zh-CN" sz="2200"/>
              <a:t>1+X</a:t>
            </a:r>
            <a:r>
              <a:rPr lang="zh-CN" altLang="en-US" sz="2200"/>
              <a:t>证书制度省级办公室（简称</a:t>
            </a:r>
            <a:r>
              <a:rPr lang="zh-CN" altLang="en-US" sz="2200">
                <a:sym typeface="+mn-ea"/>
              </a:rPr>
              <a:t>省办</a:t>
            </a:r>
            <a:r>
              <a:rPr lang="zh-CN" altLang="en-US" sz="2200"/>
              <a:t>）要求首次考核至少要有</a:t>
            </a:r>
            <a:r>
              <a:rPr lang="en-US" altLang="zh-CN" sz="2200"/>
              <a:t>8</a:t>
            </a:r>
            <a:r>
              <a:rPr lang="zh-CN" altLang="en-US" sz="2200"/>
              <a:t>个工位，后期必须完善到</a:t>
            </a:r>
            <a:r>
              <a:rPr lang="en-US" altLang="zh-CN" sz="2200"/>
              <a:t>16</a:t>
            </a:r>
            <a:r>
              <a:rPr lang="zh-CN" altLang="en-US" sz="2200"/>
              <a:t>个工位，目前汽车运用有维修实训基地已完成</a:t>
            </a:r>
            <a:r>
              <a:rPr lang="en-US" altLang="zh-CN" sz="2200"/>
              <a:t>8</a:t>
            </a:r>
            <a:r>
              <a:rPr lang="zh-CN" altLang="en-US" sz="2200"/>
              <a:t>个工位的建设，并于</a:t>
            </a:r>
            <a:r>
              <a:rPr lang="en-US" altLang="zh-CN" sz="2200"/>
              <a:t>2019</a:t>
            </a:r>
            <a:r>
              <a:rPr lang="zh-CN" altLang="en-US" sz="2200"/>
              <a:t>年</a:t>
            </a:r>
            <a:r>
              <a:rPr lang="en-US" altLang="zh-CN" sz="2200"/>
              <a:t>12</a:t>
            </a:r>
            <a:r>
              <a:rPr lang="zh-CN" altLang="en-US" sz="2200"/>
              <a:t>月份，顺利完成</a:t>
            </a:r>
            <a:r>
              <a:rPr lang="en-US" altLang="zh-CN" sz="2200"/>
              <a:t>1+X</a:t>
            </a:r>
            <a:r>
              <a:rPr lang="zh-CN" altLang="en-US" sz="2200"/>
              <a:t>证书首次考试，合格率达</a:t>
            </a:r>
            <a:r>
              <a:rPr lang="en-US" altLang="zh-CN" sz="2200"/>
              <a:t>97.6%</a:t>
            </a:r>
            <a:r>
              <a:rPr lang="zh-CN" altLang="en-US" sz="2200"/>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流程图: 可选过程 4"/>
          <p:cNvSpPr/>
          <p:nvPr/>
        </p:nvSpPr>
        <p:spPr>
          <a:xfrm>
            <a:off x="256540" y="636905"/>
            <a:ext cx="2813050" cy="523240"/>
          </a:xfrm>
          <a:prstGeom prst="flowChartAlternateProcess">
            <a:avLst/>
          </a:prstGeom>
          <a:solidFill>
            <a:srgbClr val="33CCFF"/>
          </a:solidFill>
          <a:ln w="9525" cap="flat" cmpd="sng">
            <a:solidFill>
              <a:schemeClr val="tx1"/>
            </a:solidFill>
            <a:prstDash val="solid"/>
            <a:miter/>
            <a:headEnd type="none" w="med" len="med"/>
            <a:tailEnd type="none" w="med" len="med"/>
          </a:ln>
        </p:spPr>
        <p:txBody>
          <a:bodyPr wrap="none" anchor="ctr"/>
          <a:lstStyle/>
          <a:p>
            <a:pPr algn="ctr" fontAlgn="base"/>
            <a:r>
              <a:rPr lang="en-US" altLang="zh-CN" sz="2200" b="1" noProof="1" smtClean="0">
                <a:solidFill>
                  <a:srgbClr val="FFFF00"/>
                </a:solidFill>
              </a:rPr>
              <a:t>3.3  </a:t>
            </a:r>
            <a:r>
              <a:rPr lang="zh-CN" altLang="en-US" sz="2200" b="1" noProof="1" smtClean="0">
                <a:solidFill>
                  <a:srgbClr val="FFFF00"/>
                </a:solidFill>
              </a:rPr>
              <a:t>具体举措</a:t>
            </a:r>
            <a:endParaRPr lang="zh-CN" altLang="en-US" sz="2200" b="1" strike="noStrike" noProof="1" smtClean="0">
              <a:solidFill>
                <a:srgbClr val="FFFF00"/>
              </a:solidFill>
              <a:latin typeface="Arial" panose="020B0604020202020204" pitchFamily="34" charset="0"/>
            </a:endParaRPr>
          </a:p>
        </p:txBody>
      </p:sp>
      <p:sp>
        <p:nvSpPr>
          <p:cNvPr id="100" name="文本框 99"/>
          <p:cNvSpPr txBox="1"/>
          <p:nvPr/>
        </p:nvSpPr>
        <p:spPr>
          <a:xfrm>
            <a:off x="668655" y="1424305"/>
            <a:ext cx="8112125" cy="4523105"/>
          </a:xfrm>
          <a:prstGeom prst="rect">
            <a:avLst/>
          </a:prstGeom>
          <a:noFill/>
          <a:ln w="9525">
            <a:noFill/>
          </a:ln>
        </p:spPr>
        <p:txBody>
          <a:bodyPr wrap="square">
            <a:spAutoFit/>
          </a:bodyPr>
          <a:lstStyle/>
          <a:p>
            <a:pPr indent="304800"/>
            <a:r>
              <a:rPr lang="en-US" sz="2400">
                <a:latin typeface="Times New Roman" panose="02020603050405020304" charset="0"/>
                <a:cs typeface="仿宋_GB2312" charset="0"/>
              </a:rPr>
              <a:t> </a:t>
            </a:r>
            <a:r>
              <a:rPr lang="en-US" sz="2400">
                <a:latin typeface="楷体_GB2312" charset="0"/>
                <a:ea typeface="宋体" panose="02010600030101010101" pitchFamily="2" charset="-122"/>
              </a:rPr>
              <a:t>1.</a:t>
            </a:r>
            <a:r>
              <a:rPr lang="zh-CN" sz="2400">
                <a:ea typeface="宋体" panose="02010600030101010101" pitchFamily="2" charset="-122"/>
              </a:rPr>
              <a:t>解决关乎汽车工程系生存发展的学生就业汽车后市场问题，分三个方向进行，一是短期内借助中德诺浩项目解决合作班学生就业；二是通过和无锡汽车工程学校合作，利用无锡汽车工程学校资源和模式解决一部分学生就业；三是通过自身改革来实现，将主要通过采取“校企穿插，工学交替”的模式来实现，这个方式可以解决学生就业待遇低问题（传统教学模式下学生3个月顶岗实习，宿迁4S店实习工资水平在1000元左右，一般学生根本不会去尝试），让学生在校期间就完成从学徒工到正式修理工的转变，和本地的一些4S店</a:t>
            </a:r>
            <a:r>
              <a:rPr lang="zh-CN" sz="2400">
                <a:sym typeface="+mn-ea"/>
              </a:rPr>
              <a:t>开</a:t>
            </a:r>
            <a:r>
              <a:rPr lang="zh-CN" sz="2400">
                <a:ea typeface="宋体" panose="02010600030101010101" pitchFamily="2" charset="-122"/>
              </a:rPr>
              <a:t>展合作，通过这个模式把3个月低薪期压缩在学习期，减少学生心理落差；另一方面学生也可尽快了解岗位情况以及发展愿景，大大增加学生就业的精准性和稳定率。</a:t>
            </a:r>
            <a:endParaRPr lang="zh-CN" altLang="en-US" sz="24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69570" y="783590"/>
            <a:ext cx="8404225" cy="4892675"/>
          </a:xfrm>
          <a:prstGeom prst="rect">
            <a:avLst/>
          </a:prstGeom>
          <a:noFill/>
        </p:spPr>
        <p:txBody>
          <a:bodyPr wrap="square" rtlCol="0" anchor="t">
            <a:spAutoFit/>
          </a:bodyPr>
          <a:lstStyle/>
          <a:p>
            <a:pPr indent="304800"/>
            <a:endParaRPr lang="en-US" sz="2400">
              <a:latin typeface="楷体_GB2312" charset="0"/>
              <a:sym typeface="+mn-ea"/>
            </a:endParaRPr>
          </a:p>
          <a:p>
            <a:r>
              <a:rPr lang="en-US" sz="2400">
                <a:latin typeface="楷体_GB2312" charset="0"/>
                <a:sym typeface="+mn-ea"/>
              </a:rPr>
              <a:t>2.</a:t>
            </a:r>
            <a:r>
              <a:rPr lang="zh-CN" sz="2400">
                <a:sym typeface="+mn-ea"/>
              </a:rPr>
              <a:t>世界不少国家已经列出传统石化汽车退出时间，中国也在积极研究，我国新能源汽车也呈井喷式发展，2020年，我国新能源汽车产能预计到200万辆，相对应的从业人员也将达到120万人左右，新能源汽车保有量约500万辆，直接从事技术服务的人员约为17万，为适应汽车行业这一新变化，我们学校一定要早谋划，抢占先机，借助中德诺好项目师资培训已经进行3期，新能源学生已经招了两届，学院一定要拿出一些资金上一些新能源实训设备（借助创建项目资金），汽车技能大赛在今年面临着重新洗牌的局面，今年技能大赛所用车辆和设备都有变化，使用的车辆改为了油电混合车，这种车对每个学校都是陌生的，谁抢先一步走在前面以后就成为领跑者,争取新能源基地建设能够有所突破。</a:t>
            </a:r>
            <a:endParaRPr lang="zh-CN" altLang="en-US" sz="2400"/>
          </a:p>
        </p:txBody>
      </p:sp>
      <p:sp>
        <p:nvSpPr>
          <p:cNvPr id="5" name="流程图: 可选过程 4"/>
          <p:cNvSpPr/>
          <p:nvPr/>
        </p:nvSpPr>
        <p:spPr>
          <a:xfrm>
            <a:off x="369570" y="496570"/>
            <a:ext cx="2813050" cy="523240"/>
          </a:xfrm>
          <a:prstGeom prst="flowChartAlternateProcess">
            <a:avLst/>
          </a:prstGeom>
          <a:solidFill>
            <a:srgbClr val="33CCFF"/>
          </a:solidFill>
          <a:ln w="9525" cap="flat" cmpd="sng">
            <a:solidFill>
              <a:schemeClr val="tx1"/>
            </a:solidFill>
            <a:prstDash val="solid"/>
            <a:miter/>
            <a:headEnd type="none" w="med" len="med"/>
            <a:tailEnd type="none" w="med" len="med"/>
          </a:ln>
        </p:spPr>
        <p:txBody>
          <a:bodyPr wrap="none" anchor="ctr"/>
          <a:lstStyle/>
          <a:p>
            <a:pPr algn="ctr" fontAlgn="base"/>
            <a:r>
              <a:rPr lang="en-US" altLang="zh-CN" sz="2200" b="1" noProof="1" smtClean="0">
                <a:solidFill>
                  <a:srgbClr val="FFFF00"/>
                </a:solidFill>
              </a:rPr>
              <a:t>3.3  </a:t>
            </a:r>
            <a:r>
              <a:rPr lang="zh-CN" altLang="en-US" sz="2200" b="1" noProof="1" smtClean="0">
                <a:solidFill>
                  <a:srgbClr val="FFFF00"/>
                </a:solidFill>
              </a:rPr>
              <a:t>具体举措</a:t>
            </a:r>
            <a:endParaRPr lang="zh-CN" altLang="en-US" sz="2200" b="1" strike="noStrike" noProof="1" smtClean="0">
              <a:solidFill>
                <a:srgbClr val="FFFF00"/>
              </a:solidFill>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26415" y="1231900"/>
            <a:ext cx="8176260" cy="4431030"/>
          </a:xfrm>
          <a:prstGeom prst="rect">
            <a:avLst/>
          </a:prstGeom>
          <a:noFill/>
        </p:spPr>
        <p:txBody>
          <a:bodyPr wrap="square" rtlCol="0">
            <a:spAutoFit/>
          </a:bodyPr>
          <a:lstStyle/>
          <a:p>
            <a:pPr indent="304800"/>
            <a:endParaRPr lang="en-US">
              <a:latin typeface="楷体_GB2312" charset="0"/>
              <a:sym typeface="+mn-ea"/>
            </a:endParaRPr>
          </a:p>
          <a:p>
            <a:r>
              <a:rPr lang="en-US" sz="2400">
                <a:latin typeface="楷体_GB2312" charset="0"/>
                <a:sym typeface="+mn-ea"/>
              </a:rPr>
              <a:t>3.</a:t>
            </a:r>
            <a:r>
              <a:rPr lang="zh-CN" sz="2400">
                <a:sym typeface="+mn-ea"/>
              </a:rPr>
              <a:t>在稳定现有教学模式基础上努力寻求突破，一是借助与无锡汽车工程学校合作契机，加大师资培训（</a:t>
            </a:r>
            <a:r>
              <a:rPr lang="en-US" sz="2400">
                <a:latin typeface="仿宋_GB2312" charset="0"/>
                <a:sym typeface="+mn-ea"/>
              </a:rPr>
              <a:t>19</a:t>
            </a:r>
            <a:r>
              <a:rPr lang="zh-CN" sz="2400">
                <a:sym typeface="+mn-ea"/>
              </a:rPr>
              <a:t>年已经开始），组建大赛团队直接到无锡汽车工程学校训练，确保在技能大赛中能有新突破，利用2-3年时间，确保专业骨干教师都能到无锡汽车工程学校轮训一遍；二是借助中德诺浩项目对教师进行培训，做到中德诺好项目本校化，惠及普通班学生，努力打造一支高素质教师队伍。</a:t>
            </a:r>
            <a:endParaRPr lang="en-US" sz="2400">
              <a:latin typeface="楷体_GB2312" charset="0"/>
              <a:sym typeface="+mn-ea"/>
            </a:endParaRPr>
          </a:p>
          <a:p>
            <a:r>
              <a:rPr lang="en-US" sz="2400">
                <a:latin typeface="楷体_GB2312" charset="0"/>
                <a:sym typeface="+mn-ea"/>
              </a:rPr>
              <a:t>4.</a:t>
            </a:r>
            <a:r>
              <a:rPr lang="zh-CN" sz="2400">
                <a:sym typeface="+mn-ea"/>
              </a:rPr>
              <a:t>进一步提升中外合作办学的影响力，2019年中外合作办学的第一届学生已经走上实习岗位，虽然都实现后市场就业，但一定要竭尽全力做好跟踪服务工作，确保学生的高位稳定就业，进一步拉升我校汽车专业在宿迁的影响力。</a:t>
            </a:r>
            <a:endParaRPr lang="zh-CN" altLang="en-US" sz="2400"/>
          </a:p>
        </p:txBody>
      </p:sp>
      <p:sp>
        <p:nvSpPr>
          <p:cNvPr id="2" name="流程图: 可选过程 1"/>
          <p:cNvSpPr/>
          <p:nvPr/>
        </p:nvSpPr>
        <p:spPr>
          <a:xfrm>
            <a:off x="681990" y="553085"/>
            <a:ext cx="2740660" cy="523875"/>
          </a:xfrm>
          <a:prstGeom prst="flowChartAlternateProcess">
            <a:avLst/>
          </a:prstGeom>
          <a:solidFill>
            <a:srgbClr val="33CCFF"/>
          </a:solidFill>
          <a:ln w="9525" cap="flat" cmpd="sng">
            <a:solidFill>
              <a:schemeClr val="tx1"/>
            </a:solidFill>
            <a:prstDash val="solid"/>
            <a:miter/>
            <a:headEnd type="none" w="med" len="med"/>
            <a:tailEnd type="none" w="med" len="med"/>
          </a:ln>
        </p:spPr>
        <p:txBody>
          <a:bodyPr wrap="none" anchor="ctr"/>
          <a:lstStyle/>
          <a:p>
            <a:pPr algn="ctr" fontAlgn="base"/>
            <a:r>
              <a:rPr lang="en-US" altLang="zh-CN" sz="2200" b="1" noProof="1" smtClean="0">
                <a:solidFill>
                  <a:srgbClr val="FFFF00"/>
                </a:solidFill>
              </a:rPr>
              <a:t>3.3  </a:t>
            </a:r>
            <a:r>
              <a:rPr lang="zh-CN" altLang="en-US" sz="2200" b="1" noProof="1" smtClean="0">
                <a:solidFill>
                  <a:srgbClr val="FFFF00"/>
                </a:solidFill>
              </a:rPr>
              <a:t>具体举措</a:t>
            </a:r>
            <a:endParaRPr lang="zh-CN" altLang="en-US" sz="2200" b="1" strike="noStrike" noProof="1" smtClean="0">
              <a:solidFill>
                <a:srgbClr val="FFFF00"/>
              </a:solidFill>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图片 5121" descr="Ford GT40"/>
          <p:cNvPicPr>
            <a:picLocks noChangeAspect="1"/>
          </p:cNvPicPr>
          <p:nvPr/>
        </p:nvPicPr>
        <p:blipFill>
          <a:blip r:embed="rId2" cstate="print"/>
          <a:srcRect l="16176" t="21492" r="16937" b="16949"/>
          <a:stretch>
            <a:fillRect/>
          </a:stretch>
        </p:blipFill>
        <p:spPr>
          <a:xfrm>
            <a:off x="611188" y="2781300"/>
            <a:ext cx="2520950" cy="1741488"/>
          </a:xfrm>
          <a:prstGeom prst="rect">
            <a:avLst/>
          </a:prstGeom>
          <a:noFill/>
          <a:ln w="9525">
            <a:noFill/>
          </a:ln>
        </p:spPr>
      </p:pic>
      <p:sp>
        <p:nvSpPr>
          <p:cNvPr id="5122" name="任意多边形 5122"/>
          <p:cNvSpPr/>
          <p:nvPr/>
        </p:nvSpPr>
        <p:spPr>
          <a:xfrm rot="5400000">
            <a:off x="-395287" y="1374775"/>
            <a:ext cx="4429125" cy="4429125"/>
          </a:xfrm>
          <a:custGeom>
            <a:avLst/>
            <a:gdLst/>
            <a:ahLst/>
            <a:cxnLst>
              <a:cxn ang="270">
                <a:pos x="10800" y="0"/>
              </a:cxn>
              <a:cxn ang="180">
                <a:pos x="162" y="10638"/>
              </a:cxn>
              <a:cxn ang="270">
                <a:pos x="10800" y="322"/>
              </a:cxn>
              <a:cxn ang="0">
                <a:pos x="21437" y="10638"/>
              </a:cxn>
            </a:cxnLst>
            <a:rect l="0" t="0" r="0" b="0"/>
            <a:pathLst>
              <a:path w="21600" h="21600">
                <a:moveTo>
                  <a:pt x="323" y="10641"/>
                </a:moveTo>
                <a:cubicBezTo>
                  <a:pt x="409" y="4927"/>
                  <a:pt x="5067" y="322"/>
                  <a:pt x="10800" y="322"/>
                </a:cubicBezTo>
                <a:cubicBezTo>
                  <a:pt x="16534" y="322"/>
                  <a:pt x="21192" y="4927"/>
                  <a:pt x="21277" y="10640"/>
                </a:cubicBezTo>
                <a:lnTo>
                  <a:pt x="21598" y="10636"/>
                </a:lnTo>
                <a:cubicBezTo>
                  <a:pt x="21509" y="4583"/>
                  <a:pt x="16708" y="-164"/>
                  <a:pt x="10798" y="-164"/>
                </a:cubicBezTo>
                <a:cubicBezTo>
                  <a:pt x="4888" y="-164"/>
                  <a:pt x="87" y="4583"/>
                  <a:pt x="-1" y="10472"/>
                </a:cubicBezTo>
                <a:close/>
              </a:path>
            </a:pathLst>
          </a:custGeom>
          <a:gradFill rotWithShape="0">
            <a:gsLst>
              <a:gs pos="0">
                <a:schemeClr val="bg1"/>
              </a:gs>
              <a:gs pos="100000">
                <a:srgbClr val="00CCFF"/>
              </a:gs>
            </a:gsLst>
            <a:lin ang="0" scaled="1"/>
            <a:tileRect/>
          </a:gradFill>
          <a:ln w="9525">
            <a:noFill/>
          </a:ln>
        </p:spPr>
        <p:txBody>
          <a:bodyPr/>
          <a:lstStyle/>
          <a:p>
            <a:endParaRPr lang="zh-CN" altLang="en-US"/>
          </a:p>
        </p:txBody>
      </p:sp>
      <p:sp>
        <p:nvSpPr>
          <p:cNvPr id="5123" name="任意多边形 5123"/>
          <p:cNvSpPr/>
          <p:nvPr/>
        </p:nvSpPr>
        <p:spPr>
          <a:xfrm rot="5400000">
            <a:off x="-23812" y="1725613"/>
            <a:ext cx="3759200" cy="3708400"/>
          </a:xfrm>
          <a:custGeom>
            <a:avLst/>
            <a:gdLst/>
            <a:ahLst/>
            <a:cxnLst>
              <a:cxn ang="90">
                <a:pos x="10800" y="21600"/>
              </a:cxn>
              <a:cxn ang="270">
                <a:pos x="10804" y="1641"/>
              </a:cxn>
              <a:cxn ang="90">
                <a:pos x="10800" y="18318"/>
              </a:cxn>
              <a:cxn ang="270">
                <a:pos x="10795" y="1641"/>
              </a:cxn>
            </a:cxnLst>
            <a:rect l="0" t="0" r="0" b="0"/>
            <a:pathLst>
              <a:path w="21600" h="21600">
                <a:moveTo>
                  <a:pt x="10803" y="3282"/>
                </a:moveTo>
                <a:cubicBezTo>
                  <a:pt x="14953" y="3284"/>
                  <a:pt x="18317" y="6649"/>
                  <a:pt x="18317" y="10800"/>
                </a:cubicBezTo>
                <a:cubicBezTo>
                  <a:pt x="18317" y="14952"/>
                  <a:pt x="14951" y="18318"/>
                  <a:pt x="10799" y="18318"/>
                </a:cubicBezTo>
                <a:cubicBezTo>
                  <a:pt x="6647" y="18318"/>
                  <a:pt x="3281" y="14952"/>
                  <a:pt x="3281" y="10800"/>
                </a:cubicBezTo>
                <a:cubicBezTo>
                  <a:pt x="3281" y="6649"/>
                  <a:pt x="6645" y="3284"/>
                  <a:pt x="10795" y="3282"/>
                </a:cubicBezTo>
                <a:lnTo>
                  <a:pt x="10794" y="0"/>
                </a:lnTo>
                <a:cubicBezTo>
                  <a:pt x="4826" y="3"/>
                  <a:pt x="-6" y="4837"/>
                  <a:pt x="-6" y="10800"/>
                </a:cubicBezTo>
                <a:cubicBezTo>
                  <a:pt x="-6" y="16765"/>
                  <a:pt x="4829" y="21600"/>
                  <a:pt x="10794" y="21600"/>
                </a:cubicBezTo>
                <a:cubicBezTo>
                  <a:pt x="16759" y="21600"/>
                  <a:pt x="21594" y="16765"/>
                  <a:pt x="21594" y="10800"/>
                </a:cubicBezTo>
                <a:cubicBezTo>
                  <a:pt x="21594" y="4837"/>
                  <a:pt x="16762" y="3"/>
                  <a:pt x="10800" y="0"/>
                </a:cubicBezTo>
                <a:close/>
              </a:path>
            </a:pathLst>
          </a:custGeom>
          <a:gradFill rotWithShape="1">
            <a:gsLst>
              <a:gs pos="0">
                <a:srgbClr val="00CCFF"/>
              </a:gs>
              <a:gs pos="100000">
                <a:srgbClr val="FFFFFF"/>
              </a:gs>
            </a:gsLst>
            <a:lin ang="5400000" scaled="1"/>
            <a:tileRect/>
          </a:gradFill>
          <a:ln w="9525">
            <a:noFill/>
          </a:ln>
        </p:spPr>
        <p:txBody>
          <a:bodyPr/>
          <a:lstStyle/>
          <a:p>
            <a:endParaRPr lang="zh-CN" altLang="en-US"/>
          </a:p>
        </p:txBody>
      </p:sp>
      <p:sp>
        <p:nvSpPr>
          <p:cNvPr id="5124" name="矩形 5124"/>
          <p:cNvSpPr/>
          <p:nvPr/>
        </p:nvSpPr>
        <p:spPr>
          <a:xfrm>
            <a:off x="250825" y="549275"/>
            <a:ext cx="3097213" cy="641350"/>
          </a:xfrm>
          <a:prstGeom prst="rect">
            <a:avLst/>
          </a:prstGeom>
          <a:noFill/>
          <a:ln w="9525">
            <a:noFill/>
          </a:ln>
        </p:spPr>
        <p:txBody>
          <a:bodyPr anchor="t">
            <a:spAutoFit/>
          </a:bodyPr>
          <a:lstStyle/>
          <a:p>
            <a:r>
              <a:rPr lang="zh-CN" altLang="en-US" sz="3600" b="1">
                <a:solidFill>
                  <a:schemeClr val="tx2"/>
                </a:solidFill>
                <a:latin typeface="Arial" panose="020B0604020202020204" pitchFamily="34" charset="0"/>
                <a:ea typeface="宋体" panose="02010600030101010101" pitchFamily="2" charset="-122"/>
              </a:rPr>
              <a:t>汇报提纲</a:t>
            </a:r>
          </a:p>
        </p:txBody>
      </p:sp>
      <p:grpSp>
        <p:nvGrpSpPr>
          <p:cNvPr id="5125" name="组合 5125"/>
          <p:cNvGrpSpPr/>
          <p:nvPr/>
        </p:nvGrpSpPr>
        <p:grpSpPr>
          <a:xfrm>
            <a:off x="3752161" y="3353594"/>
            <a:ext cx="5724525" cy="596900"/>
            <a:chOff x="0" y="0"/>
            <a:chExt cx="3606" cy="376"/>
          </a:xfrm>
        </p:grpSpPr>
        <p:grpSp>
          <p:nvGrpSpPr>
            <p:cNvPr id="5126" name="组合 5126"/>
            <p:cNvGrpSpPr/>
            <p:nvPr/>
          </p:nvGrpSpPr>
          <p:grpSpPr>
            <a:xfrm>
              <a:off x="0" y="0"/>
              <a:ext cx="3606" cy="374"/>
              <a:chOff x="0" y="0"/>
              <a:chExt cx="3606" cy="374"/>
            </a:xfrm>
          </p:grpSpPr>
          <p:grpSp>
            <p:nvGrpSpPr>
              <p:cNvPr id="5127" name="组合 5127"/>
              <p:cNvGrpSpPr/>
              <p:nvPr/>
            </p:nvGrpSpPr>
            <p:grpSpPr>
              <a:xfrm>
                <a:off x="0" y="0"/>
                <a:ext cx="3606" cy="374"/>
                <a:chOff x="0" y="0"/>
                <a:chExt cx="3606" cy="374"/>
              </a:xfrm>
            </p:grpSpPr>
            <p:sp>
              <p:nvSpPr>
                <p:cNvPr id="5128" name="圆角矩形 5128"/>
                <p:cNvSpPr/>
                <p:nvPr/>
              </p:nvSpPr>
              <p:spPr>
                <a:xfrm>
                  <a:off x="343" y="45"/>
                  <a:ext cx="3263" cy="318"/>
                </a:xfrm>
                <a:prstGeom prst="roundRect">
                  <a:avLst>
                    <a:gd name="adj" fmla="val 50000"/>
                  </a:avLst>
                </a:prstGeom>
                <a:gradFill rotWithShape="0">
                  <a:gsLst>
                    <a:gs pos="0">
                      <a:srgbClr val="00CCFF"/>
                    </a:gs>
                    <a:gs pos="100000">
                      <a:schemeClr val="bg1">
                        <a:alpha val="50000"/>
                      </a:schemeClr>
                    </a:gs>
                  </a:gsLst>
                  <a:lin ang="0" scaled="1"/>
                  <a:tileRect/>
                </a:gradFill>
                <a:ln w="9525">
                  <a:noFill/>
                </a:ln>
              </p:spPr>
              <p:txBody>
                <a:bodyPr wrap="none" anchor="ctr"/>
                <a:lstStyle/>
                <a:p>
                  <a:pPr algn="ctr"/>
                  <a:endParaRPr lang="zh-CN" altLang="zh-CN" sz="2400" b="1">
                    <a:latin typeface="Arial" panose="020B0604020202020204" pitchFamily="34" charset="0"/>
                    <a:ea typeface="华文行楷" panose="02010800040101010101" pitchFamily="2" charset="-122"/>
                  </a:endParaRPr>
                </a:p>
              </p:txBody>
            </p:sp>
            <p:grpSp>
              <p:nvGrpSpPr>
                <p:cNvPr id="5129" name="组合 5129"/>
                <p:cNvGrpSpPr/>
                <p:nvPr/>
              </p:nvGrpSpPr>
              <p:grpSpPr>
                <a:xfrm>
                  <a:off x="0" y="0"/>
                  <a:ext cx="372" cy="374"/>
                  <a:chOff x="0" y="0"/>
                  <a:chExt cx="526" cy="526"/>
                </a:xfrm>
              </p:grpSpPr>
              <p:sp>
                <p:nvSpPr>
                  <p:cNvPr id="5130" name="椭圆 5130"/>
                  <p:cNvSpPr/>
                  <p:nvPr/>
                </p:nvSpPr>
                <p:spPr>
                  <a:xfrm>
                    <a:off x="0" y="0"/>
                    <a:ext cx="526" cy="526"/>
                  </a:xfrm>
                  <a:prstGeom prst="ellipse">
                    <a:avLst/>
                  </a:prstGeom>
                  <a:solidFill>
                    <a:srgbClr val="00CCFF"/>
                  </a:solidFill>
                  <a:ln w="9525">
                    <a:noFill/>
                  </a:ln>
                </p:spPr>
                <p:txBody>
                  <a:bodyPr anchor="t"/>
                  <a:lstStyle/>
                  <a:p>
                    <a:endParaRPr lang="zh-CN" altLang="en-US">
                      <a:latin typeface="Arial" panose="020B0604020202020204" pitchFamily="34" charset="0"/>
                      <a:ea typeface="宋体" panose="02010600030101010101" pitchFamily="2" charset="-122"/>
                    </a:endParaRPr>
                  </a:p>
                </p:txBody>
              </p:sp>
              <p:sp>
                <p:nvSpPr>
                  <p:cNvPr id="5131" name="椭圆 5131"/>
                  <p:cNvSpPr/>
                  <p:nvPr/>
                </p:nvSpPr>
                <p:spPr>
                  <a:xfrm>
                    <a:off x="51" y="53"/>
                    <a:ext cx="425" cy="425"/>
                  </a:xfrm>
                  <a:prstGeom prst="ellipse">
                    <a:avLst/>
                  </a:prstGeom>
                  <a:gradFill rotWithShape="1">
                    <a:gsLst>
                      <a:gs pos="0">
                        <a:srgbClr val="10E470"/>
                      </a:gs>
                      <a:gs pos="100000">
                        <a:srgbClr val="098340"/>
                      </a:gs>
                    </a:gsLst>
                    <a:path path="rect">
                      <a:fillToRect l="100000" t="100000"/>
                    </a:path>
                    <a:tileRect/>
                  </a:gradFill>
                  <a:ln w="9525">
                    <a:noFill/>
                  </a:ln>
                </p:spPr>
                <p:txBody>
                  <a:bodyPr anchor="t"/>
                  <a:lstStyle/>
                  <a:p>
                    <a:endParaRPr lang="zh-CN" altLang="en-US">
                      <a:latin typeface="Arial" panose="020B0604020202020204" pitchFamily="34" charset="0"/>
                      <a:ea typeface="宋体" panose="02010600030101010101" pitchFamily="2" charset="-122"/>
                    </a:endParaRPr>
                  </a:p>
                </p:txBody>
              </p:sp>
              <p:sp>
                <p:nvSpPr>
                  <p:cNvPr id="5132" name="椭圆 5132"/>
                  <p:cNvSpPr/>
                  <p:nvPr/>
                </p:nvSpPr>
                <p:spPr>
                  <a:xfrm>
                    <a:off x="59" y="63"/>
                    <a:ext cx="406" cy="406"/>
                  </a:xfrm>
                  <a:prstGeom prst="ellipse">
                    <a:avLst/>
                  </a:prstGeom>
                  <a:gradFill rotWithShape="1">
                    <a:gsLst>
                      <a:gs pos="0">
                        <a:srgbClr val="FFFF00">
                          <a:alpha val="84999"/>
                        </a:srgbClr>
                      </a:gs>
                      <a:gs pos="100000">
                        <a:srgbClr val="A2A200"/>
                      </a:gs>
                    </a:gsLst>
                    <a:lin ang="2700000" scaled="1"/>
                    <a:tileRect/>
                  </a:gradFill>
                  <a:ln w="9525">
                    <a:noFill/>
                  </a:ln>
                </p:spPr>
                <p:txBody>
                  <a:bodyPr anchor="t"/>
                  <a:lstStyle/>
                  <a:p>
                    <a:endParaRPr lang="zh-CN" altLang="en-US">
                      <a:latin typeface="Arial" panose="020B0604020202020204" pitchFamily="34" charset="0"/>
                      <a:ea typeface="宋体" panose="02010600030101010101" pitchFamily="2" charset="-122"/>
                    </a:endParaRPr>
                  </a:p>
                </p:txBody>
              </p:sp>
              <p:sp>
                <p:nvSpPr>
                  <p:cNvPr id="5133" name="椭圆 5133"/>
                  <p:cNvSpPr/>
                  <p:nvPr/>
                </p:nvSpPr>
                <p:spPr>
                  <a:xfrm>
                    <a:off x="69" y="88"/>
                    <a:ext cx="265" cy="266"/>
                  </a:xfrm>
                  <a:prstGeom prst="ellipse">
                    <a:avLst/>
                  </a:prstGeom>
                  <a:gradFill rotWithShape="1">
                    <a:gsLst>
                      <a:gs pos="0">
                        <a:srgbClr val="FFFFFF"/>
                      </a:gs>
                      <a:gs pos="100000">
                        <a:srgbClr val="E9940B">
                          <a:alpha val="0"/>
                        </a:srgbClr>
                      </a:gs>
                    </a:gsLst>
                    <a:path path="shape">
                      <a:fillToRect l="50000" t="50000" r="50000" b="50000"/>
                    </a:path>
                    <a:tileRect/>
                  </a:gradFill>
                  <a:ln w="9525">
                    <a:noFill/>
                  </a:ln>
                </p:spPr>
                <p:txBody>
                  <a:bodyPr anchor="t"/>
                  <a:lstStyle/>
                  <a:p>
                    <a:endParaRPr lang="zh-CN" altLang="en-US">
                      <a:latin typeface="Arial" panose="020B0604020202020204" pitchFamily="34" charset="0"/>
                      <a:ea typeface="宋体" panose="02010600030101010101" pitchFamily="2" charset="-122"/>
                    </a:endParaRPr>
                  </a:p>
                </p:txBody>
              </p:sp>
              <p:sp>
                <p:nvSpPr>
                  <p:cNvPr id="5134" name="椭圆 5134"/>
                  <p:cNvSpPr/>
                  <p:nvPr/>
                </p:nvSpPr>
                <p:spPr>
                  <a:xfrm>
                    <a:off x="76" y="77"/>
                    <a:ext cx="366" cy="366"/>
                  </a:xfrm>
                  <a:prstGeom prst="ellipse">
                    <a:avLst/>
                  </a:prstGeom>
                  <a:gradFill rotWithShape="1">
                    <a:gsLst>
                      <a:gs pos="0">
                        <a:srgbClr val="FFFF00">
                          <a:alpha val="0"/>
                        </a:srgbClr>
                      </a:gs>
                      <a:gs pos="100000">
                        <a:srgbClr val="C2C200"/>
                      </a:gs>
                    </a:gsLst>
                    <a:lin ang="2700000" scaled="1"/>
                    <a:tileRect/>
                  </a:gradFill>
                  <a:ln w="9525">
                    <a:noFill/>
                  </a:ln>
                </p:spPr>
                <p:txBody>
                  <a:bodyPr anchor="t"/>
                  <a:lstStyle/>
                  <a:p>
                    <a:endParaRPr lang="zh-CN" altLang="en-US">
                      <a:latin typeface="Arial" panose="020B0604020202020204" pitchFamily="34" charset="0"/>
                      <a:ea typeface="宋体" panose="02010600030101010101" pitchFamily="2" charset="-122"/>
                    </a:endParaRPr>
                  </a:p>
                </p:txBody>
              </p:sp>
            </p:grpSp>
          </p:grpSp>
          <p:sp>
            <p:nvSpPr>
              <p:cNvPr id="5135" name="文本框 5135"/>
              <p:cNvSpPr txBox="1"/>
              <p:nvPr/>
            </p:nvSpPr>
            <p:spPr>
              <a:xfrm>
                <a:off x="113" y="73"/>
                <a:ext cx="196" cy="231"/>
              </a:xfrm>
              <a:prstGeom prst="rect">
                <a:avLst/>
              </a:prstGeom>
              <a:noFill/>
              <a:ln w="9525">
                <a:noFill/>
              </a:ln>
            </p:spPr>
            <p:txBody>
              <a:bodyPr wrap="none" anchor="t">
                <a:spAutoFit/>
              </a:bodyPr>
              <a:lstStyle/>
              <a:p>
                <a:pPr algn="ctr" eaLnBrk="0" hangingPunct="0"/>
                <a:r>
                  <a:rPr lang="en-US" altLang="zh-CN" b="1" dirty="0" smtClean="0">
                    <a:solidFill>
                      <a:srgbClr val="000000"/>
                    </a:solidFill>
                    <a:latin typeface="Arial" panose="020B0604020202020204" pitchFamily="34" charset="0"/>
                    <a:ea typeface="宋体" panose="02010600030101010101" pitchFamily="2" charset="-122"/>
                  </a:rPr>
                  <a:t>2</a:t>
                </a:r>
                <a:endParaRPr lang="en-US" altLang="zh-CN" b="1" dirty="0">
                  <a:solidFill>
                    <a:srgbClr val="000000"/>
                  </a:solidFill>
                  <a:latin typeface="Arial" panose="020B0604020202020204" pitchFamily="34" charset="0"/>
                  <a:ea typeface="宋体" panose="02010600030101010101" pitchFamily="2" charset="-122"/>
                </a:endParaRPr>
              </a:p>
            </p:txBody>
          </p:sp>
        </p:grpSp>
        <p:sp>
          <p:nvSpPr>
            <p:cNvPr id="5136" name="文本框 5136"/>
            <p:cNvSpPr txBox="1"/>
            <p:nvPr/>
          </p:nvSpPr>
          <p:spPr>
            <a:xfrm>
              <a:off x="518" y="85"/>
              <a:ext cx="2268" cy="291"/>
            </a:xfrm>
            <a:prstGeom prst="rect">
              <a:avLst/>
            </a:prstGeom>
            <a:noFill/>
            <a:ln w="9525">
              <a:noFill/>
            </a:ln>
          </p:spPr>
          <p:txBody>
            <a:bodyPr anchor="t">
              <a:spAutoFit/>
            </a:bodyPr>
            <a:lstStyle/>
            <a:p>
              <a:pPr>
                <a:spcBef>
                  <a:spcPct val="50000"/>
                </a:spcBef>
              </a:pPr>
              <a:r>
                <a:rPr lang="zh-CN" altLang="en-US" sz="2400" b="1" dirty="0" smtClean="0"/>
                <a:t>专业发展现状</a:t>
              </a:r>
              <a:endParaRPr lang="zh-CN" altLang="en-US" sz="2400" b="1" dirty="0"/>
            </a:p>
          </p:txBody>
        </p:sp>
      </p:grpSp>
      <p:grpSp>
        <p:nvGrpSpPr>
          <p:cNvPr id="5137" name="组合 5137"/>
          <p:cNvGrpSpPr/>
          <p:nvPr/>
        </p:nvGrpSpPr>
        <p:grpSpPr>
          <a:xfrm>
            <a:off x="3532188" y="4633729"/>
            <a:ext cx="5111750" cy="593725"/>
            <a:chOff x="0" y="0"/>
            <a:chExt cx="3606" cy="374"/>
          </a:xfrm>
        </p:grpSpPr>
        <p:grpSp>
          <p:nvGrpSpPr>
            <p:cNvPr id="5138" name="组合 5138"/>
            <p:cNvGrpSpPr/>
            <p:nvPr/>
          </p:nvGrpSpPr>
          <p:grpSpPr>
            <a:xfrm>
              <a:off x="0" y="0"/>
              <a:ext cx="3606" cy="374"/>
              <a:chOff x="0" y="0"/>
              <a:chExt cx="3606" cy="374"/>
            </a:xfrm>
          </p:grpSpPr>
          <p:grpSp>
            <p:nvGrpSpPr>
              <p:cNvPr id="5139" name="组合 5139"/>
              <p:cNvGrpSpPr/>
              <p:nvPr/>
            </p:nvGrpSpPr>
            <p:grpSpPr>
              <a:xfrm>
                <a:off x="0" y="0"/>
                <a:ext cx="3606" cy="374"/>
                <a:chOff x="0" y="0"/>
                <a:chExt cx="3606" cy="374"/>
              </a:xfrm>
            </p:grpSpPr>
            <p:sp>
              <p:nvSpPr>
                <p:cNvPr id="5140" name="圆角矩形 5140"/>
                <p:cNvSpPr/>
                <p:nvPr/>
              </p:nvSpPr>
              <p:spPr>
                <a:xfrm>
                  <a:off x="343" y="45"/>
                  <a:ext cx="3263" cy="318"/>
                </a:xfrm>
                <a:prstGeom prst="roundRect">
                  <a:avLst>
                    <a:gd name="adj" fmla="val 50000"/>
                  </a:avLst>
                </a:prstGeom>
                <a:gradFill rotWithShape="0">
                  <a:gsLst>
                    <a:gs pos="0">
                      <a:srgbClr val="00CCFF"/>
                    </a:gs>
                    <a:gs pos="100000">
                      <a:schemeClr val="bg1">
                        <a:alpha val="50000"/>
                      </a:schemeClr>
                    </a:gs>
                  </a:gsLst>
                  <a:lin ang="0" scaled="1"/>
                  <a:tileRect/>
                </a:gradFill>
                <a:ln w="9525">
                  <a:noFill/>
                </a:ln>
              </p:spPr>
              <p:txBody>
                <a:bodyPr wrap="none" anchor="ctr"/>
                <a:lstStyle/>
                <a:p>
                  <a:pPr algn="ctr"/>
                  <a:endParaRPr lang="zh-CN" altLang="zh-CN" sz="2400" b="1">
                    <a:latin typeface="Arial" panose="020B0604020202020204" pitchFamily="34" charset="0"/>
                    <a:ea typeface="华文行楷" panose="02010800040101010101" pitchFamily="2" charset="-122"/>
                  </a:endParaRPr>
                </a:p>
              </p:txBody>
            </p:sp>
            <p:grpSp>
              <p:nvGrpSpPr>
                <p:cNvPr id="5141" name="组合 5141"/>
                <p:cNvGrpSpPr/>
                <p:nvPr/>
              </p:nvGrpSpPr>
              <p:grpSpPr>
                <a:xfrm>
                  <a:off x="0" y="0"/>
                  <a:ext cx="372" cy="374"/>
                  <a:chOff x="0" y="0"/>
                  <a:chExt cx="526" cy="526"/>
                </a:xfrm>
              </p:grpSpPr>
              <p:sp>
                <p:nvSpPr>
                  <p:cNvPr id="5142" name="椭圆 5142"/>
                  <p:cNvSpPr/>
                  <p:nvPr/>
                </p:nvSpPr>
                <p:spPr>
                  <a:xfrm>
                    <a:off x="0" y="0"/>
                    <a:ext cx="526" cy="526"/>
                  </a:xfrm>
                  <a:prstGeom prst="ellipse">
                    <a:avLst/>
                  </a:prstGeom>
                  <a:solidFill>
                    <a:srgbClr val="00CCFF"/>
                  </a:solidFill>
                  <a:ln w="9525">
                    <a:noFill/>
                  </a:ln>
                </p:spPr>
                <p:txBody>
                  <a:bodyPr anchor="t"/>
                  <a:lstStyle/>
                  <a:p>
                    <a:endParaRPr lang="zh-CN" altLang="en-US">
                      <a:latin typeface="Arial" panose="020B0604020202020204" pitchFamily="34" charset="0"/>
                      <a:ea typeface="宋体" panose="02010600030101010101" pitchFamily="2" charset="-122"/>
                    </a:endParaRPr>
                  </a:p>
                </p:txBody>
              </p:sp>
              <p:sp>
                <p:nvSpPr>
                  <p:cNvPr id="5143" name="椭圆 5143"/>
                  <p:cNvSpPr/>
                  <p:nvPr/>
                </p:nvSpPr>
                <p:spPr>
                  <a:xfrm>
                    <a:off x="51" y="53"/>
                    <a:ext cx="425" cy="425"/>
                  </a:xfrm>
                  <a:prstGeom prst="ellipse">
                    <a:avLst/>
                  </a:prstGeom>
                  <a:gradFill rotWithShape="1">
                    <a:gsLst>
                      <a:gs pos="0">
                        <a:srgbClr val="10E470"/>
                      </a:gs>
                      <a:gs pos="100000">
                        <a:srgbClr val="098340"/>
                      </a:gs>
                    </a:gsLst>
                    <a:path path="rect">
                      <a:fillToRect l="100000" t="100000"/>
                    </a:path>
                    <a:tileRect/>
                  </a:gradFill>
                  <a:ln w="9525">
                    <a:noFill/>
                  </a:ln>
                </p:spPr>
                <p:txBody>
                  <a:bodyPr anchor="t"/>
                  <a:lstStyle/>
                  <a:p>
                    <a:endParaRPr lang="zh-CN" altLang="en-US">
                      <a:latin typeface="Arial" panose="020B0604020202020204" pitchFamily="34" charset="0"/>
                      <a:ea typeface="宋体" panose="02010600030101010101" pitchFamily="2" charset="-122"/>
                    </a:endParaRPr>
                  </a:p>
                </p:txBody>
              </p:sp>
              <p:sp>
                <p:nvSpPr>
                  <p:cNvPr id="5144" name="椭圆 5144"/>
                  <p:cNvSpPr/>
                  <p:nvPr/>
                </p:nvSpPr>
                <p:spPr>
                  <a:xfrm>
                    <a:off x="59" y="63"/>
                    <a:ext cx="406" cy="406"/>
                  </a:xfrm>
                  <a:prstGeom prst="ellipse">
                    <a:avLst/>
                  </a:prstGeom>
                  <a:gradFill rotWithShape="1">
                    <a:gsLst>
                      <a:gs pos="0">
                        <a:srgbClr val="FFFF00">
                          <a:alpha val="84999"/>
                        </a:srgbClr>
                      </a:gs>
                      <a:gs pos="100000">
                        <a:srgbClr val="A2A200"/>
                      </a:gs>
                    </a:gsLst>
                    <a:lin ang="2700000" scaled="1"/>
                    <a:tileRect/>
                  </a:gradFill>
                  <a:ln w="9525">
                    <a:noFill/>
                  </a:ln>
                </p:spPr>
                <p:txBody>
                  <a:bodyPr anchor="t"/>
                  <a:lstStyle/>
                  <a:p>
                    <a:endParaRPr lang="zh-CN" altLang="en-US">
                      <a:latin typeface="Arial" panose="020B0604020202020204" pitchFamily="34" charset="0"/>
                      <a:ea typeface="宋体" panose="02010600030101010101" pitchFamily="2" charset="-122"/>
                    </a:endParaRPr>
                  </a:p>
                </p:txBody>
              </p:sp>
              <p:sp>
                <p:nvSpPr>
                  <p:cNvPr id="5145" name="椭圆 5145"/>
                  <p:cNvSpPr/>
                  <p:nvPr/>
                </p:nvSpPr>
                <p:spPr>
                  <a:xfrm>
                    <a:off x="69" y="88"/>
                    <a:ext cx="265" cy="266"/>
                  </a:xfrm>
                  <a:prstGeom prst="ellipse">
                    <a:avLst/>
                  </a:prstGeom>
                  <a:gradFill rotWithShape="1">
                    <a:gsLst>
                      <a:gs pos="0">
                        <a:srgbClr val="FFFFFF"/>
                      </a:gs>
                      <a:gs pos="100000">
                        <a:srgbClr val="E9940B">
                          <a:alpha val="0"/>
                        </a:srgbClr>
                      </a:gs>
                    </a:gsLst>
                    <a:path path="shape">
                      <a:fillToRect l="50000" t="50000" r="50000" b="50000"/>
                    </a:path>
                    <a:tileRect/>
                  </a:gradFill>
                  <a:ln w="9525">
                    <a:noFill/>
                  </a:ln>
                </p:spPr>
                <p:txBody>
                  <a:bodyPr anchor="t"/>
                  <a:lstStyle/>
                  <a:p>
                    <a:endParaRPr lang="zh-CN" altLang="en-US">
                      <a:latin typeface="Arial" panose="020B0604020202020204" pitchFamily="34" charset="0"/>
                      <a:ea typeface="宋体" panose="02010600030101010101" pitchFamily="2" charset="-122"/>
                    </a:endParaRPr>
                  </a:p>
                </p:txBody>
              </p:sp>
              <p:sp>
                <p:nvSpPr>
                  <p:cNvPr id="5146" name="椭圆 5146"/>
                  <p:cNvSpPr/>
                  <p:nvPr/>
                </p:nvSpPr>
                <p:spPr>
                  <a:xfrm>
                    <a:off x="76" y="77"/>
                    <a:ext cx="366" cy="366"/>
                  </a:xfrm>
                  <a:prstGeom prst="ellipse">
                    <a:avLst/>
                  </a:prstGeom>
                  <a:gradFill rotWithShape="1">
                    <a:gsLst>
                      <a:gs pos="0">
                        <a:srgbClr val="FFFF00">
                          <a:alpha val="0"/>
                        </a:srgbClr>
                      </a:gs>
                      <a:gs pos="100000">
                        <a:srgbClr val="C2C200"/>
                      </a:gs>
                    </a:gsLst>
                    <a:lin ang="2700000" scaled="1"/>
                    <a:tileRect/>
                  </a:gradFill>
                  <a:ln w="9525">
                    <a:noFill/>
                  </a:ln>
                </p:spPr>
                <p:txBody>
                  <a:bodyPr anchor="t"/>
                  <a:lstStyle/>
                  <a:p>
                    <a:endParaRPr lang="zh-CN" altLang="en-US">
                      <a:latin typeface="Arial" panose="020B0604020202020204" pitchFamily="34" charset="0"/>
                      <a:ea typeface="宋体" panose="02010600030101010101" pitchFamily="2" charset="-122"/>
                    </a:endParaRPr>
                  </a:p>
                </p:txBody>
              </p:sp>
            </p:grpSp>
          </p:grpSp>
          <p:sp>
            <p:nvSpPr>
              <p:cNvPr id="5147" name="文本框 5147"/>
              <p:cNvSpPr txBox="1"/>
              <p:nvPr/>
            </p:nvSpPr>
            <p:spPr>
              <a:xfrm>
                <a:off x="80" y="46"/>
                <a:ext cx="219" cy="231"/>
              </a:xfrm>
              <a:prstGeom prst="rect">
                <a:avLst/>
              </a:prstGeom>
              <a:noFill/>
              <a:ln w="9525">
                <a:noFill/>
              </a:ln>
            </p:spPr>
            <p:txBody>
              <a:bodyPr wrap="none" anchor="t">
                <a:spAutoFit/>
              </a:bodyPr>
              <a:lstStyle/>
              <a:p>
                <a:pPr algn="ctr" eaLnBrk="0" hangingPunct="0"/>
                <a:r>
                  <a:rPr lang="en-US" altLang="zh-CN" b="1">
                    <a:solidFill>
                      <a:srgbClr val="000000"/>
                    </a:solidFill>
                    <a:latin typeface="Arial" panose="020B0604020202020204" pitchFamily="34" charset="0"/>
                    <a:ea typeface="宋体" panose="02010600030101010101" pitchFamily="2" charset="-122"/>
                  </a:rPr>
                  <a:t>3</a:t>
                </a:r>
              </a:p>
            </p:txBody>
          </p:sp>
        </p:grpSp>
        <p:sp>
          <p:nvSpPr>
            <p:cNvPr id="5149" name="文本框 5148"/>
            <p:cNvSpPr txBox="1"/>
            <p:nvPr/>
          </p:nvSpPr>
          <p:spPr>
            <a:xfrm>
              <a:off x="368" y="59"/>
              <a:ext cx="2904" cy="291"/>
            </a:xfrm>
            <a:prstGeom prst="rect">
              <a:avLst/>
            </a:prstGeom>
            <a:noFill/>
            <a:ln w="9525">
              <a:noFill/>
            </a:ln>
          </p:spPr>
          <p:txBody>
            <a:bodyPr wrap="square">
              <a:spAutoFit/>
            </a:bodyPr>
            <a:lstStyle/>
            <a:p>
              <a:pPr>
                <a:spcBef>
                  <a:spcPct val="50000"/>
                </a:spcBef>
              </a:pPr>
              <a:r>
                <a:rPr lang="zh-CN" altLang="en-US" sz="2400" b="1" noProof="1" smtClean="0">
                  <a:effectLst>
                    <a:outerShdw blurRad="38100" dist="38100" dir="2700000">
                      <a:srgbClr val="C0C0C0"/>
                    </a:outerShdw>
                  </a:effectLst>
                  <a:sym typeface="+mn-ea"/>
                </a:rPr>
                <a:t>下一步专业发展思路及举措</a:t>
              </a:r>
              <a:endParaRPr lang="zh-CN" altLang="en-US" sz="2400" noProof="1">
                <a:latin typeface="Arial" panose="020B0604020202020204" pitchFamily="34" charset="0"/>
              </a:endParaRPr>
            </a:p>
          </p:txBody>
        </p:sp>
      </p:grpSp>
      <p:grpSp>
        <p:nvGrpSpPr>
          <p:cNvPr id="51" name="组合 5125"/>
          <p:cNvGrpSpPr/>
          <p:nvPr/>
        </p:nvGrpSpPr>
        <p:grpSpPr>
          <a:xfrm>
            <a:off x="3468913" y="2166234"/>
            <a:ext cx="5724525" cy="596900"/>
            <a:chOff x="0" y="0"/>
            <a:chExt cx="3606" cy="376"/>
          </a:xfrm>
        </p:grpSpPr>
        <p:grpSp>
          <p:nvGrpSpPr>
            <p:cNvPr id="52" name="组合 5126"/>
            <p:cNvGrpSpPr/>
            <p:nvPr/>
          </p:nvGrpSpPr>
          <p:grpSpPr>
            <a:xfrm>
              <a:off x="0" y="0"/>
              <a:ext cx="3606" cy="374"/>
              <a:chOff x="0" y="0"/>
              <a:chExt cx="3606" cy="374"/>
            </a:xfrm>
          </p:grpSpPr>
          <p:grpSp>
            <p:nvGrpSpPr>
              <p:cNvPr id="54" name="组合 5127"/>
              <p:cNvGrpSpPr/>
              <p:nvPr/>
            </p:nvGrpSpPr>
            <p:grpSpPr>
              <a:xfrm>
                <a:off x="0" y="0"/>
                <a:ext cx="3606" cy="374"/>
                <a:chOff x="0" y="0"/>
                <a:chExt cx="3606" cy="374"/>
              </a:xfrm>
            </p:grpSpPr>
            <p:sp>
              <p:nvSpPr>
                <p:cNvPr id="56" name="圆角矩形 5128"/>
                <p:cNvSpPr/>
                <p:nvPr/>
              </p:nvSpPr>
              <p:spPr>
                <a:xfrm>
                  <a:off x="343" y="45"/>
                  <a:ext cx="3263" cy="318"/>
                </a:xfrm>
                <a:prstGeom prst="roundRect">
                  <a:avLst>
                    <a:gd name="adj" fmla="val 50000"/>
                  </a:avLst>
                </a:prstGeom>
                <a:gradFill rotWithShape="0">
                  <a:gsLst>
                    <a:gs pos="0">
                      <a:srgbClr val="00CCFF"/>
                    </a:gs>
                    <a:gs pos="100000">
                      <a:schemeClr val="bg1">
                        <a:alpha val="50000"/>
                      </a:schemeClr>
                    </a:gs>
                  </a:gsLst>
                  <a:lin ang="0" scaled="1"/>
                  <a:tileRect/>
                </a:gradFill>
                <a:ln w="9525">
                  <a:noFill/>
                </a:ln>
              </p:spPr>
              <p:txBody>
                <a:bodyPr wrap="none" anchor="ctr"/>
                <a:lstStyle/>
                <a:p>
                  <a:pPr algn="ctr"/>
                  <a:endParaRPr lang="zh-CN" altLang="zh-CN" sz="2400" b="1">
                    <a:latin typeface="Arial" panose="020B0604020202020204" pitchFamily="34" charset="0"/>
                    <a:ea typeface="华文行楷" panose="02010800040101010101" pitchFamily="2" charset="-122"/>
                  </a:endParaRPr>
                </a:p>
              </p:txBody>
            </p:sp>
            <p:grpSp>
              <p:nvGrpSpPr>
                <p:cNvPr id="57" name="组合 5129"/>
                <p:cNvGrpSpPr/>
                <p:nvPr/>
              </p:nvGrpSpPr>
              <p:grpSpPr>
                <a:xfrm>
                  <a:off x="0" y="0"/>
                  <a:ext cx="372" cy="374"/>
                  <a:chOff x="0" y="0"/>
                  <a:chExt cx="526" cy="526"/>
                </a:xfrm>
              </p:grpSpPr>
              <p:sp>
                <p:nvSpPr>
                  <p:cNvPr id="58" name="椭圆 5130"/>
                  <p:cNvSpPr/>
                  <p:nvPr/>
                </p:nvSpPr>
                <p:spPr>
                  <a:xfrm>
                    <a:off x="0" y="0"/>
                    <a:ext cx="526" cy="526"/>
                  </a:xfrm>
                  <a:prstGeom prst="ellipse">
                    <a:avLst/>
                  </a:prstGeom>
                  <a:solidFill>
                    <a:srgbClr val="00CCFF"/>
                  </a:solidFill>
                  <a:ln w="9525">
                    <a:noFill/>
                  </a:ln>
                </p:spPr>
                <p:txBody>
                  <a:bodyPr anchor="t"/>
                  <a:lstStyle/>
                  <a:p>
                    <a:endParaRPr lang="zh-CN" altLang="en-US">
                      <a:latin typeface="Arial" panose="020B0604020202020204" pitchFamily="34" charset="0"/>
                      <a:ea typeface="宋体" panose="02010600030101010101" pitchFamily="2" charset="-122"/>
                    </a:endParaRPr>
                  </a:p>
                </p:txBody>
              </p:sp>
              <p:sp>
                <p:nvSpPr>
                  <p:cNvPr id="59" name="椭圆 5131"/>
                  <p:cNvSpPr/>
                  <p:nvPr/>
                </p:nvSpPr>
                <p:spPr>
                  <a:xfrm>
                    <a:off x="51" y="53"/>
                    <a:ext cx="425" cy="425"/>
                  </a:xfrm>
                  <a:prstGeom prst="ellipse">
                    <a:avLst/>
                  </a:prstGeom>
                  <a:gradFill rotWithShape="1">
                    <a:gsLst>
                      <a:gs pos="0">
                        <a:srgbClr val="10E470"/>
                      </a:gs>
                      <a:gs pos="100000">
                        <a:srgbClr val="098340"/>
                      </a:gs>
                    </a:gsLst>
                    <a:path path="rect">
                      <a:fillToRect l="100000" t="100000"/>
                    </a:path>
                    <a:tileRect/>
                  </a:gradFill>
                  <a:ln w="9525">
                    <a:noFill/>
                  </a:ln>
                </p:spPr>
                <p:txBody>
                  <a:bodyPr anchor="t"/>
                  <a:lstStyle/>
                  <a:p>
                    <a:endParaRPr lang="zh-CN" altLang="en-US">
                      <a:latin typeface="Arial" panose="020B0604020202020204" pitchFamily="34" charset="0"/>
                      <a:ea typeface="宋体" panose="02010600030101010101" pitchFamily="2" charset="-122"/>
                    </a:endParaRPr>
                  </a:p>
                </p:txBody>
              </p:sp>
              <p:sp>
                <p:nvSpPr>
                  <p:cNvPr id="60" name="椭圆 5132"/>
                  <p:cNvSpPr/>
                  <p:nvPr/>
                </p:nvSpPr>
                <p:spPr>
                  <a:xfrm>
                    <a:off x="59" y="63"/>
                    <a:ext cx="406" cy="406"/>
                  </a:xfrm>
                  <a:prstGeom prst="ellipse">
                    <a:avLst/>
                  </a:prstGeom>
                  <a:gradFill rotWithShape="1">
                    <a:gsLst>
                      <a:gs pos="0">
                        <a:srgbClr val="FFFF00">
                          <a:alpha val="84999"/>
                        </a:srgbClr>
                      </a:gs>
                      <a:gs pos="100000">
                        <a:srgbClr val="A2A200"/>
                      </a:gs>
                    </a:gsLst>
                    <a:lin ang="2700000" scaled="1"/>
                    <a:tileRect/>
                  </a:gradFill>
                  <a:ln w="9525">
                    <a:noFill/>
                  </a:ln>
                </p:spPr>
                <p:txBody>
                  <a:bodyPr anchor="t"/>
                  <a:lstStyle/>
                  <a:p>
                    <a:endParaRPr lang="zh-CN" altLang="en-US">
                      <a:latin typeface="Arial" panose="020B0604020202020204" pitchFamily="34" charset="0"/>
                      <a:ea typeface="宋体" panose="02010600030101010101" pitchFamily="2" charset="-122"/>
                    </a:endParaRPr>
                  </a:p>
                </p:txBody>
              </p:sp>
              <p:sp>
                <p:nvSpPr>
                  <p:cNvPr id="61" name="椭圆 5133"/>
                  <p:cNvSpPr/>
                  <p:nvPr/>
                </p:nvSpPr>
                <p:spPr>
                  <a:xfrm>
                    <a:off x="69" y="88"/>
                    <a:ext cx="265" cy="266"/>
                  </a:xfrm>
                  <a:prstGeom prst="ellipse">
                    <a:avLst/>
                  </a:prstGeom>
                  <a:gradFill rotWithShape="1">
                    <a:gsLst>
                      <a:gs pos="0">
                        <a:srgbClr val="FFFFFF"/>
                      </a:gs>
                      <a:gs pos="100000">
                        <a:srgbClr val="E9940B">
                          <a:alpha val="0"/>
                        </a:srgbClr>
                      </a:gs>
                    </a:gsLst>
                    <a:path path="shape">
                      <a:fillToRect l="50000" t="50000" r="50000" b="50000"/>
                    </a:path>
                    <a:tileRect/>
                  </a:gradFill>
                  <a:ln w="9525">
                    <a:noFill/>
                  </a:ln>
                </p:spPr>
                <p:txBody>
                  <a:bodyPr anchor="t"/>
                  <a:lstStyle/>
                  <a:p>
                    <a:endParaRPr lang="zh-CN" altLang="en-US">
                      <a:latin typeface="Arial" panose="020B0604020202020204" pitchFamily="34" charset="0"/>
                      <a:ea typeface="宋体" panose="02010600030101010101" pitchFamily="2" charset="-122"/>
                    </a:endParaRPr>
                  </a:p>
                </p:txBody>
              </p:sp>
              <p:sp>
                <p:nvSpPr>
                  <p:cNvPr id="62" name="椭圆 5134"/>
                  <p:cNvSpPr/>
                  <p:nvPr/>
                </p:nvSpPr>
                <p:spPr>
                  <a:xfrm>
                    <a:off x="76" y="77"/>
                    <a:ext cx="366" cy="366"/>
                  </a:xfrm>
                  <a:prstGeom prst="ellipse">
                    <a:avLst/>
                  </a:prstGeom>
                  <a:gradFill rotWithShape="1">
                    <a:gsLst>
                      <a:gs pos="0">
                        <a:srgbClr val="FFFF00">
                          <a:alpha val="0"/>
                        </a:srgbClr>
                      </a:gs>
                      <a:gs pos="100000">
                        <a:srgbClr val="C2C200"/>
                      </a:gs>
                    </a:gsLst>
                    <a:lin ang="2700000" scaled="1"/>
                    <a:tileRect/>
                  </a:gradFill>
                  <a:ln w="9525">
                    <a:noFill/>
                  </a:ln>
                </p:spPr>
                <p:txBody>
                  <a:bodyPr anchor="t"/>
                  <a:lstStyle/>
                  <a:p>
                    <a:endParaRPr lang="zh-CN" altLang="en-US">
                      <a:latin typeface="Arial" panose="020B0604020202020204" pitchFamily="34" charset="0"/>
                      <a:ea typeface="宋体" panose="02010600030101010101" pitchFamily="2" charset="-122"/>
                    </a:endParaRPr>
                  </a:p>
                </p:txBody>
              </p:sp>
            </p:grpSp>
          </p:grpSp>
          <p:sp>
            <p:nvSpPr>
              <p:cNvPr id="55" name="文本框 5135"/>
              <p:cNvSpPr txBox="1"/>
              <p:nvPr/>
            </p:nvSpPr>
            <p:spPr>
              <a:xfrm>
                <a:off x="91" y="46"/>
                <a:ext cx="196" cy="231"/>
              </a:xfrm>
              <a:prstGeom prst="rect">
                <a:avLst/>
              </a:prstGeom>
              <a:noFill/>
              <a:ln w="9525">
                <a:noFill/>
              </a:ln>
            </p:spPr>
            <p:txBody>
              <a:bodyPr wrap="none" anchor="t">
                <a:spAutoFit/>
              </a:bodyPr>
              <a:lstStyle/>
              <a:p>
                <a:pPr algn="ctr" eaLnBrk="0" hangingPunct="0"/>
                <a:r>
                  <a:rPr lang="en-US" altLang="zh-CN" b="1">
                    <a:solidFill>
                      <a:srgbClr val="000000"/>
                    </a:solidFill>
                    <a:latin typeface="Arial" panose="020B0604020202020204" pitchFamily="34" charset="0"/>
                    <a:ea typeface="宋体" panose="02010600030101010101" pitchFamily="2" charset="-122"/>
                  </a:rPr>
                  <a:t>1</a:t>
                </a:r>
              </a:p>
            </p:txBody>
          </p:sp>
        </p:grpSp>
        <p:sp>
          <p:nvSpPr>
            <p:cNvPr id="53" name="文本框 5136"/>
            <p:cNvSpPr txBox="1"/>
            <p:nvPr/>
          </p:nvSpPr>
          <p:spPr>
            <a:xfrm>
              <a:off x="518" y="85"/>
              <a:ext cx="2268" cy="291"/>
            </a:xfrm>
            <a:prstGeom prst="rect">
              <a:avLst/>
            </a:prstGeom>
            <a:noFill/>
            <a:ln w="9525">
              <a:noFill/>
            </a:ln>
          </p:spPr>
          <p:txBody>
            <a:bodyPr anchor="t">
              <a:spAutoFit/>
            </a:bodyPr>
            <a:lstStyle/>
            <a:p>
              <a:pPr>
                <a:spcBef>
                  <a:spcPct val="50000"/>
                </a:spcBef>
              </a:pPr>
              <a:r>
                <a:rPr lang="zh-CN" altLang="en-US" sz="2400" b="1" dirty="0" smtClean="0"/>
                <a:t>学习交流体验</a:t>
              </a:r>
              <a:endParaRPr lang="zh-CN" altLang="en-US" sz="2400" b="1" dirty="0"/>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45490" y="1351915"/>
            <a:ext cx="7653020" cy="4523105"/>
          </a:xfrm>
          <a:prstGeom prst="rect">
            <a:avLst/>
          </a:prstGeom>
          <a:noFill/>
        </p:spPr>
        <p:txBody>
          <a:bodyPr wrap="square" rtlCol="0">
            <a:spAutoFit/>
          </a:bodyPr>
          <a:lstStyle/>
          <a:p>
            <a:r>
              <a:rPr lang="en-US" sz="2400">
                <a:latin typeface="楷体_GB2312" charset="0"/>
                <a:sym typeface="+mn-ea"/>
              </a:rPr>
              <a:t>5.</a:t>
            </a:r>
            <a:r>
              <a:rPr lang="zh-CN" sz="2400">
                <a:sym typeface="+mn-ea"/>
              </a:rPr>
              <a:t>生产性实训基地本学期积极行动，对实训基地进行部分的改造升级，升级后我们可以进行汽车保养、车辆整形喷漆、汽车美容、洗车等项目对外营业。在营业的过程中，在增加学生动手实习机会的同时也让学生了解最新汽车发展趋势，加速学生由学徒工转向正式修理工的进程。我们将充分调研，结合我院实际拿出方案上报学院，形成可行性方案，力争下学期能够启动。</a:t>
            </a:r>
            <a:endParaRPr lang="en-US" sz="2400">
              <a:latin typeface="仿宋_GB2312" charset="0"/>
              <a:sym typeface="+mn-ea"/>
            </a:endParaRPr>
          </a:p>
          <a:p>
            <a:r>
              <a:rPr lang="en-US" sz="2400">
                <a:latin typeface="仿宋_GB2312" charset="0"/>
                <a:sym typeface="+mn-ea"/>
              </a:rPr>
              <a:t>6.</a:t>
            </a:r>
            <a:r>
              <a:rPr lang="zh-CN" altLang="en-US" sz="2400">
                <a:latin typeface="仿宋_GB2312" charset="0"/>
                <a:sym typeface="+mn-ea"/>
              </a:rPr>
              <a:t>中</a:t>
            </a:r>
            <a:r>
              <a:rPr lang="zh-CN" sz="2400">
                <a:sym typeface="+mn-ea"/>
              </a:rPr>
              <a:t>高职合作办学力争有所突破，通过多种方式积极寻求合作，在原有与中职校进行校校合作的基础上，争取再增加与高职校进行校校合作，实行中高职贯通培养。</a:t>
            </a:r>
            <a:endParaRPr lang="en-US" sz="2400">
              <a:latin typeface="仿宋_GB2312" charset="0"/>
              <a:sym typeface="+mn-ea"/>
            </a:endParaRPr>
          </a:p>
          <a:p>
            <a:endParaRPr lang="zh-CN" altLang="en-US" sz="2400"/>
          </a:p>
          <a:p>
            <a:endParaRPr lang="zh-CN" altLang="en-US" sz="2400"/>
          </a:p>
        </p:txBody>
      </p:sp>
      <p:sp>
        <p:nvSpPr>
          <p:cNvPr id="2" name="流程图: 可选过程 1"/>
          <p:cNvSpPr/>
          <p:nvPr/>
        </p:nvSpPr>
        <p:spPr>
          <a:xfrm>
            <a:off x="640080" y="496570"/>
            <a:ext cx="2740660" cy="523875"/>
          </a:xfrm>
          <a:prstGeom prst="flowChartAlternateProcess">
            <a:avLst/>
          </a:prstGeom>
          <a:solidFill>
            <a:srgbClr val="33CCFF"/>
          </a:solidFill>
          <a:ln w="9525" cap="flat" cmpd="sng">
            <a:solidFill>
              <a:schemeClr val="tx1"/>
            </a:solidFill>
            <a:prstDash val="solid"/>
            <a:miter/>
            <a:headEnd type="none" w="med" len="med"/>
            <a:tailEnd type="none" w="med" len="med"/>
          </a:ln>
        </p:spPr>
        <p:txBody>
          <a:bodyPr wrap="none" anchor="ctr"/>
          <a:lstStyle/>
          <a:p>
            <a:pPr algn="ctr" fontAlgn="base"/>
            <a:r>
              <a:rPr lang="en-US" altLang="zh-CN" sz="2200" b="1" noProof="1" smtClean="0">
                <a:solidFill>
                  <a:srgbClr val="FFFF00"/>
                </a:solidFill>
              </a:rPr>
              <a:t>3.3  </a:t>
            </a:r>
            <a:r>
              <a:rPr lang="zh-CN" altLang="en-US" sz="2200" b="1" noProof="1" smtClean="0">
                <a:solidFill>
                  <a:srgbClr val="FFFF00"/>
                </a:solidFill>
              </a:rPr>
              <a:t>具体举措</a:t>
            </a:r>
            <a:endParaRPr lang="zh-CN" altLang="en-US" sz="2200" b="1" strike="noStrike" noProof="1" smtClean="0">
              <a:solidFill>
                <a:srgbClr val="FFFF00"/>
              </a:solidFill>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527050" y="1276351"/>
            <a:ext cx="7943850" cy="2944738"/>
          </a:xfrm>
        </p:spPr>
        <p:txBody>
          <a:bodyPr/>
          <a:lstStyle/>
          <a:p>
            <a:pPr marL="0" indent="0">
              <a:buNone/>
            </a:pPr>
            <a:r>
              <a:rPr lang="en-US" sz="2400" dirty="0">
                <a:latin typeface="仿宋_GB2312" charset="0"/>
                <a:sym typeface="+mn-ea"/>
              </a:rPr>
              <a:t>7.</a:t>
            </a:r>
            <a:r>
              <a:rPr lang="zh-CN" sz="2400" dirty="0">
                <a:sym typeface="+mn-ea"/>
              </a:rPr>
              <a:t>继续完善1+X证书制度试点建设。在前期已建成汽</a:t>
            </a:r>
            <a:r>
              <a:rPr lang="zh-CN" sz="2400" dirty="0" smtClean="0">
                <a:sym typeface="+mn-ea"/>
              </a:rPr>
              <a:t>车</a:t>
            </a:r>
            <a:r>
              <a:rPr lang="zh-CN" altLang="en-US" sz="2400" dirty="0" smtClean="0">
                <a:sym typeface="+mn-ea"/>
              </a:rPr>
              <a:t>电子电气与</a:t>
            </a:r>
            <a:r>
              <a:rPr lang="zh-CN" sz="2400" dirty="0" smtClean="0">
                <a:sym typeface="+mn-ea"/>
              </a:rPr>
              <a:t>空调</a:t>
            </a:r>
            <a:r>
              <a:rPr lang="zh-CN" altLang="en-US" sz="2400" dirty="0" smtClean="0">
                <a:sym typeface="+mn-ea"/>
              </a:rPr>
              <a:t>舒适</a:t>
            </a:r>
            <a:r>
              <a:rPr lang="zh-CN" sz="2400" dirty="0" smtClean="0">
                <a:sym typeface="+mn-ea"/>
              </a:rPr>
              <a:t>系</a:t>
            </a:r>
            <a:r>
              <a:rPr lang="zh-CN" sz="2400" dirty="0">
                <a:sym typeface="+mn-ea"/>
              </a:rPr>
              <a:t>统证</a:t>
            </a:r>
            <a:r>
              <a:rPr lang="zh-CN" sz="2400" dirty="0" smtClean="0">
                <a:sym typeface="+mn-ea"/>
              </a:rPr>
              <a:t>书</a:t>
            </a:r>
            <a:r>
              <a:rPr lang="zh-CN" altLang="en-US" sz="2400" dirty="0" smtClean="0">
                <a:sym typeface="+mn-ea"/>
              </a:rPr>
              <a:t>模块</a:t>
            </a:r>
            <a:r>
              <a:rPr lang="zh-CN" sz="2400" dirty="0" smtClean="0">
                <a:sym typeface="+mn-ea"/>
              </a:rPr>
              <a:t>考</a:t>
            </a:r>
            <a:r>
              <a:rPr lang="zh-CN" sz="2400" dirty="0">
                <a:sym typeface="+mn-ea"/>
              </a:rPr>
              <a:t>核</a:t>
            </a:r>
            <a:r>
              <a:rPr lang="en-US" altLang="zh-CN" sz="2400" dirty="0">
                <a:sym typeface="+mn-ea"/>
              </a:rPr>
              <a:t>8</a:t>
            </a:r>
            <a:r>
              <a:rPr lang="zh-CN" altLang="en-US" sz="2400" dirty="0">
                <a:sym typeface="+mn-ea"/>
              </a:rPr>
              <a:t>个</a:t>
            </a:r>
            <a:r>
              <a:rPr lang="zh-CN" sz="2400" dirty="0">
                <a:sym typeface="+mn-ea"/>
              </a:rPr>
              <a:t>工位的基础上，再建设汽车动力与驱</a:t>
            </a:r>
            <a:r>
              <a:rPr lang="zh-CN" sz="2400" dirty="0" smtClean="0">
                <a:sym typeface="+mn-ea"/>
              </a:rPr>
              <a:t>动</a:t>
            </a:r>
            <a:r>
              <a:rPr lang="zh-CN" altLang="en-US" sz="2400" dirty="0" smtClean="0">
                <a:sym typeface="+mn-ea"/>
              </a:rPr>
              <a:t>系统</a:t>
            </a:r>
            <a:r>
              <a:rPr lang="zh-CN" sz="2400" dirty="0" smtClean="0">
                <a:sym typeface="+mn-ea"/>
              </a:rPr>
              <a:t>证书</a:t>
            </a:r>
            <a:r>
              <a:rPr lang="zh-CN" altLang="en-US" sz="2400" dirty="0" smtClean="0">
                <a:sym typeface="+mn-ea"/>
              </a:rPr>
              <a:t>模块</a:t>
            </a:r>
            <a:r>
              <a:rPr lang="zh-CN" sz="2400" dirty="0" smtClean="0">
                <a:sym typeface="+mn-ea"/>
              </a:rPr>
              <a:t>考</a:t>
            </a:r>
            <a:r>
              <a:rPr lang="zh-CN" sz="2400" dirty="0">
                <a:sym typeface="+mn-ea"/>
              </a:rPr>
              <a:t>核</a:t>
            </a:r>
            <a:r>
              <a:rPr lang="zh-CN" altLang="en-US" sz="2400" dirty="0">
                <a:sym typeface="+mn-ea"/>
              </a:rPr>
              <a:t>工</a:t>
            </a:r>
            <a:r>
              <a:rPr lang="zh-CN" altLang="en-US" sz="2400" dirty="0" smtClean="0">
                <a:sym typeface="+mn-ea"/>
              </a:rPr>
              <a:t>位、</a:t>
            </a:r>
            <a:r>
              <a:rPr lang="zh-CN" altLang="en-US" sz="2400" dirty="0">
                <a:sym typeface="+mn-ea"/>
              </a:rPr>
              <a:t>汽车钣</a:t>
            </a:r>
            <a:r>
              <a:rPr lang="zh-CN" altLang="en-US" sz="2400" dirty="0" smtClean="0">
                <a:sym typeface="+mn-ea"/>
              </a:rPr>
              <a:t>金修护与车架调校证书模块考</a:t>
            </a:r>
            <a:r>
              <a:rPr lang="zh-CN" altLang="en-US" sz="2400" dirty="0">
                <a:sym typeface="+mn-ea"/>
              </a:rPr>
              <a:t>核工</a:t>
            </a:r>
            <a:r>
              <a:rPr lang="zh-CN" altLang="en-US" sz="2400" dirty="0" smtClean="0">
                <a:sym typeface="+mn-ea"/>
              </a:rPr>
              <a:t>位、汽车车身漆面养护与涂装喷漆证书模块考</a:t>
            </a:r>
            <a:r>
              <a:rPr lang="zh-CN" altLang="en-US" sz="2400" dirty="0">
                <a:sym typeface="+mn-ea"/>
              </a:rPr>
              <a:t>核工</a:t>
            </a:r>
            <a:r>
              <a:rPr lang="zh-CN" altLang="en-US" sz="2400" dirty="0" smtClean="0">
                <a:sym typeface="+mn-ea"/>
              </a:rPr>
              <a:t>位和汽车美容装饰与加装改装服务证书模块考核工位建设，并逐步完善。</a:t>
            </a:r>
            <a:endParaRPr lang="zh-CN" altLang="en-US" sz="2400" dirty="0">
              <a:sym typeface="+mn-ea"/>
            </a:endParaRPr>
          </a:p>
        </p:txBody>
      </p:sp>
      <p:sp>
        <p:nvSpPr>
          <p:cNvPr id="5" name="流程图: 可选过程 4"/>
          <p:cNvSpPr/>
          <p:nvPr/>
        </p:nvSpPr>
        <p:spPr>
          <a:xfrm>
            <a:off x="527050" y="383540"/>
            <a:ext cx="2740660" cy="523875"/>
          </a:xfrm>
          <a:prstGeom prst="flowChartAlternateProcess">
            <a:avLst/>
          </a:prstGeom>
          <a:solidFill>
            <a:srgbClr val="33CCFF"/>
          </a:solidFill>
          <a:ln w="9525" cap="flat" cmpd="sng">
            <a:solidFill>
              <a:schemeClr val="tx1"/>
            </a:solidFill>
            <a:prstDash val="solid"/>
            <a:miter/>
            <a:headEnd type="none" w="med" len="med"/>
            <a:tailEnd type="none" w="med" len="med"/>
          </a:ln>
        </p:spPr>
        <p:txBody>
          <a:bodyPr wrap="none" anchor="ctr"/>
          <a:lstStyle/>
          <a:p>
            <a:pPr algn="ctr" fontAlgn="base"/>
            <a:r>
              <a:rPr lang="en-US" altLang="zh-CN" sz="2200" b="1" noProof="1" smtClean="0">
                <a:solidFill>
                  <a:srgbClr val="FFFF00"/>
                </a:solidFill>
              </a:rPr>
              <a:t>3.3  </a:t>
            </a:r>
            <a:r>
              <a:rPr lang="zh-CN" altLang="en-US" sz="2200" b="1" noProof="1" smtClean="0">
                <a:solidFill>
                  <a:srgbClr val="FFFF00"/>
                </a:solidFill>
              </a:rPr>
              <a:t>具体举措</a:t>
            </a:r>
            <a:endParaRPr lang="zh-CN" altLang="en-US" sz="2200" b="1" strike="noStrike" noProof="1" smtClean="0">
              <a:solidFill>
                <a:srgbClr val="FFFF00"/>
              </a:solidFill>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流程图: 可选过程 4"/>
          <p:cNvSpPr/>
          <p:nvPr/>
        </p:nvSpPr>
        <p:spPr>
          <a:xfrm>
            <a:off x="270510" y="608330"/>
            <a:ext cx="2813050" cy="523240"/>
          </a:xfrm>
          <a:prstGeom prst="flowChartAlternateProcess">
            <a:avLst/>
          </a:prstGeom>
          <a:solidFill>
            <a:srgbClr val="33CCFF"/>
          </a:solidFill>
          <a:ln w="9525" cap="flat" cmpd="sng">
            <a:solidFill>
              <a:schemeClr val="tx1"/>
            </a:solidFill>
            <a:prstDash val="solid"/>
            <a:miter/>
            <a:headEnd type="none" w="med" len="med"/>
            <a:tailEnd type="none" w="med" len="med"/>
          </a:ln>
        </p:spPr>
        <p:txBody>
          <a:bodyPr wrap="none" anchor="ctr"/>
          <a:lstStyle/>
          <a:p>
            <a:pPr algn="ctr" fontAlgn="base"/>
            <a:r>
              <a:rPr lang="en-US" altLang="zh-CN" sz="2200" b="1" noProof="1" smtClean="0">
                <a:solidFill>
                  <a:srgbClr val="FFFF00"/>
                </a:solidFill>
              </a:rPr>
              <a:t>3. 4  </a:t>
            </a:r>
            <a:r>
              <a:rPr lang="zh-CN" altLang="en-US" sz="2200" b="1" noProof="1" smtClean="0">
                <a:solidFill>
                  <a:srgbClr val="FFFF00"/>
                </a:solidFill>
              </a:rPr>
              <a:t>招生计划</a:t>
            </a:r>
            <a:endParaRPr lang="zh-CN" altLang="en-US" sz="2200" b="1" strike="noStrike" noProof="1" smtClean="0">
              <a:solidFill>
                <a:srgbClr val="FFFF00"/>
              </a:solidFill>
              <a:latin typeface="Arial" panose="020B0604020202020204" pitchFamily="34" charset="0"/>
            </a:endParaRPr>
          </a:p>
        </p:txBody>
      </p:sp>
      <p:graphicFrame>
        <p:nvGraphicFramePr>
          <p:cNvPr id="2" name="表格 1"/>
          <p:cNvGraphicFramePr/>
          <p:nvPr>
            <p:custDataLst>
              <p:tags r:id="rId1"/>
            </p:custDataLst>
          </p:nvPr>
        </p:nvGraphicFramePr>
        <p:xfrm>
          <a:off x="471170" y="1666875"/>
          <a:ext cx="8427720" cy="2515870"/>
        </p:xfrm>
        <a:graphic>
          <a:graphicData uri="http://schemas.openxmlformats.org/drawingml/2006/table">
            <a:tbl>
              <a:tblPr firstRow="1" bandRow="1">
                <a:tableStyleId>{5940675A-B579-460E-94D1-54222C63F5DA}</a:tableStyleId>
              </a:tblPr>
              <a:tblGrid>
                <a:gridCol w="539750"/>
                <a:gridCol w="2384425"/>
                <a:gridCol w="939800"/>
                <a:gridCol w="694055"/>
                <a:gridCol w="572770"/>
                <a:gridCol w="1334770"/>
                <a:gridCol w="1962150"/>
              </a:tblGrid>
              <a:tr h="462915">
                <a:tc>
                  <a:txBody>
                    <a:bodyPr/>
                    <a:lstStyle/>
                    <a:p>
                      <a:pPr algn="ctr">
                        <a:buNone/>
                      </a:pPr>
                      <a:r>
                        <a:rPr lang="en-US" sz="1400" b="1">
                          <a:latin typeface="宋体" panose="02010600030101010101" pitchFamily="2" charset="-122"/>
                          <a:ea typeface="宋体" panose="02010600030101010101" pitchFamily="2" charset="-122"/>
                          <a:cs typeface="宋体" panose="02010600030101010101" pitchFamily="2" charset="-122"/>
                        </a:rPr>
                        <a:t>序</a:t>
                      </a:r>
                    </a:p>
                    <a:p>
                      <a:pPr algn="ctr">
                        <a:buNone/>
                      </a:pPr>
                      <a:r>
                        <a:rPr lang="en-US" sz="1400" b="1">
                          <a:latin typeface="宋体" panose="02010600030101010101" pitchFamily="2" charset="-122"/>
                          <a:ea typeface="宋体" panose="02010600030101010101" pitchFamily="2" charset="-122"/>
                          <a:cs typeface="宋体" panose="02010600030101010101" pitchFamily="2" charset="-122"/>
                        </a:rPr>
                        <a:t>号</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b="1">
                          <a:latin typeface="宋体" panose="02010600030101010101" pitchFamily="2" charset="-122"/>
                          <a:ea typeface="宋体" panose="02010600030101010101" pitchFamily="2" charset="-122"/>
                          <a:cs typeface="宋体" panose="02010600030101010101" pitchFamily="2" charset="-122"/>
                        </a:rPr>
                        <a:t>专业</a:t>
                      </a:r>
                    </a:p>
                    <a:p>
                      <a:pPr algn="ctr">
                        <a:buNone/>
                      </a:pPr>
                      <a:r>
                        <a:rPr lang="en-US" sz="1400" b="1">
                          <a:latin typeface="宋体" panose="02010600030101010101" pitchFamily="2" charset="-122"/>
                          <a:ea typeface="宋体" panose="02010600030101010101" pitchFamily="2" charset="-122"/>
                          <a:cs typeface="宋体" panose="02010600030101010101" pitchFamily="2" charset="-122"/>
                        </a:rPr>
                        <a:t>方向</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b="1">
                          <a:latin typeface="宋体" panose="02010600030101010101" pitchFamily="2" charset="-122"/>
                          <a:ea typeface="宋体" panose="02010600030101010101" pitchFamily="2" charset="-122"/>
                          <a:cs typeface="宋体" panose="02010600030101010101" pitchFamily="2" charset="-122"/>
                        </a:rPr>
                        <a:t>计划</a:t>
                      </a:r>
                    </a:p>
                    <a:p>
                      <a:pPr algn="ctr">
                        <a:buNone/>
                      </a:pPr>
                      <a:r>
                        <a:rPr lang="en-US" sz="1400" b="1">
                          <a:latin typeface="宋体" panose="02010600030101010101" pitchFamily="2" charset="-122"/>
                          <a:ea typeface="宋体" panose="02010600030101010101" pitchFamily="2" charset="-122"/>
                          <a:cs typeface="宋体" panose="02010600030101010101" pitchFamily="2" charset="-122"/>
                        </a:rPr>
                        <a:t>招生班数</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b="1">
                          <a:latin typeface="宋体" panose="02010600030101010101" pitchFamily="2" charset="-122"/>
                          <a:ea typeface="宋体" panose="02010600030101010101" pitchFamily="2" charset="-122"/>
                          <a:cs typeface="宋体" panose="02010600030101010101" pitchFamily="2" charset="-122"/>
                        </a:rPr>
                        <a:t>班级</a:t>
                      </a:r>
                    </a:p>
                    <a:p>
                      <a:pPr algn="ctr">
                        <a:buNone/>
                      </a:pPr>
                      <a:r>
                        <a:rPr lang="en-US" sz="1400" b="1">
                          <a:latin typeface="宋体" panose="02010600030101010101" pitchFamily="2" charset="-122"/>
                          <a:ea typeface="宋体" panose="02010600030101010101" pitchFamily="2" charset="-122"/>
                          <a:cs typeface="宋体" panose="02010600030101010101" pitchFamily="2" charset="-122"/>
                        </a:rPr>
                        <a:t>人数</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b="1">
                          <a:latin typeface="宋体" panose="02010600030101010101" pitchFamily="2" charset="-122"/>
                          <a:ea typeface="宋体" panose="02010600030101010101" pitchFamily="2" charset="-122"/>
                          <a:cs typeface="宋体" panose="02010600030101010101" pitchFamily="2" charset="-122"/>
                        </a:rPr>
                        <a:t>合计</a:t>
                      </a:r>
                    </a:p>
                    <a:p>
                      <a:pPr algn="ctr">
                        <a:buNone/>
                      </a:pPr>
                      <a:r>
                        <a:rPr lang="en-US" sz="1400" b="1">
                          <a:latin typeface="宋体" panose="02010600030101010101" pitchFamily="2" charset="-122"/>
                          <a:ea typeface="宋体" panose="02010600030101010101" pitchFamily="2" charset="-122"/>
                          <a:cs typeface="宋体" panose="02010600030101010101" pitchFamily="2" charset="-122"/>
                        </a:rPr>
                        <a:t>人数</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b="1">
                          <a:latin typeface="宋体" panose="02010600030101010101" pitchFamily="2" charset="-122"/>
                          <a:ea typeface="宋体" panose="02010600030101010101" pitchFamily="2" charset="-122"/>
                          <a:cs typeface="宋体" panose="02010600030101010101" pitchFamily="2" charset="-122"/>
                        </a:rPr>
                        <a:t>培养</a:t>
                      </a:r>
                    </a:p>
                    <a:p>
                      <a:pPr algn="ctr">
                        <a:buNone/>
                      </a:pPr>
                      <a:r>
                        <a:rPr lang="en-US" sz="1400" b="1">
                          <a:latin typeface="宋体" panose="02010600030101010101" pitchFamily="2" charset="-122"/>
                          <a:ea typeface="宋体" panose="02010600030101010101" pitchFamily="2" charset="-122"/>
                          <a:cs typeface="宋体" panose="02010600030101010101" pitchFamily="2" charset="-122"/>
                        </a:rPr>
                        <a:t>方式</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b="1">
                          <a:latin typeface="宋体" panose="02010600030101010101" pitchFamily="2" charset="-122"/>
                          <a:ea typeface="宋体" panose="02010600030101010101" pitchFamily="2" charset="-122"/>
                          <a:cs typeface="宋体" panose="02010600030101010101" pitchFamily="2" charset="-122"/>
                        </a:rPr>
                        <a:t>合作</a:t>
                      </a:r>
                    </a:p>
                    <a:p>
                      <a:pPr algn="ctr">
                        <a:buNone/>
                      </a:pPr>
                      <a:r>
                        <a:rPr lang="en-US" sz="1400" b="1">
                          <a:latin typeface="宋体" panose="02010600030101010101" pitchFamily="2" charset="-122"/>
                          <a:ea typeface="宋体" panose="02010600030101010101" pitchFamily="2" charset="-122"/>
                          <a:cs typeface="宋体" panose="02010600030101010101" pitchFamily="2" charset="-122"/>
                        </a:rPr>
                        <a:t>单位</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2410">
                <a:tc>
                  <a:txBody>
                    <a:bodyPr/>
                    <a:lstStyle/>
                    <a:p>
                      <a:pPr algn="ctr">
                        <a:buNone/>
                      </a:pPr>
                      <a:r>
                        <a:rPr lang="en-US" sz="1400">
                          <a:latin typeface="宋体" panose="02010600030101010101" pitchFamily="2" charset="-122"/>
                          <a:ea typeface="宋体" panose="02010600030101010101" pitchFamily="2" charset="-122"/>
                          <a:cs typeface="宋体" panose="02010600030101010101" pitchFamily="2" charset="-122"/>
                        </a:rPr>
                        <a:t>1</a:t>
                      </a:r>
                      <a:endParaRPr lang="en-US" altLang="en-US" sz="14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just">
                        <a:buNone/>
                      </a:pPr>
                      <a:r>
                        <a:rPr lang="en-US" sz="1400">
                          <a:latin typeface="宋体" panose="02010600030101010101" pitchFamily="2" charset="-122"/>
                          <a:ea typeface="宋体" panose="02010600030101010101" pitchFamily="2" charset="-122"/>
                          <a:cs typeface="宋体" panose="02010600030101010101" pitchFamily="2" charset="-122"/>
                        </a:rPr>
                        <a:t>汽车运用与维修（新能源）</a:t>
                      </a:r>
                      <a:endParaRPr lang="en-US" altLang="en-US" sz="14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a:latin typeface="宋体" panose="02010600030101010101" pitchFamily="2" charset="-122"/>
                          <a:ea typeface="宋体" panose="02010600030101010101" pitchFamily="2" charset="-122"/>
                          <a:cs typeface="宋体" panose="02010600030101010101" pitchFamily="2" charset="-122"/>
                        </a:rPr>
                        <a:t>1</a:t>
                      </a:r>
                      <a:endParaRPr lang="en-US" altLang="en-US" sz="14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a:latin typeface="宋体" panose="02010600030101010101" pitchFamily="2" charset="-122"/>
                          <a:ea typeface="宋体" panose="02010600030101010101" pitchFamily="2" charset="-122"/>
                          <a:cs typeface="宋体" panose="02010600030101010101" pitchFamily="2" charset="-122"/>
                        </a:rPr>
                        <a:t>45</a:t>
                      </a:r>
                      <a:endParaRPr lang="en-US" altLang="en-US" sz="14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a:latin typeface="宋体" panose="02010600030101010101" pitchFamily="2" charset="-122"/>
                          <a:ea typeface="宋体" panose="02010600030101010101" pitchFamily="2" charset="-122"/>
                          <a:cs typeface="宋体" panose="02010600030101010101" pitchFamily="2" charset="-122"/>
                        </a:rPr>
                        <a:t>45</a:t>
                      </a:r>
                      <a:endParaRPr lang="en-US" altLang="en-US" sz="14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a:latin typeface="宋体" panose="02010600030101010101" pitchFamily="2" charset="-122"/>
                          <a:ea typeface="宋体" panose="02010600030101010101" pitchFamily="2" charset="-122"/>
                          <a:cs typeface="宋体" panose="02010600030101010101" pitchFamily="2" charset="-122"/>
                        </a:rPr>
                        <a:t>大专3+2</a:t>
                      </a:r>
                      <a:endParaRPr lang="en-US" altLang="en-US" sz="14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just">
                        <a:buNone/>
                      </a:pPr>
                      <a:r>
                        <a:rPr lang="en-US" sz="1400">
                          <a:latin typeface="宋体" panose="02010600030101010101" pitchFamily="2" charset="-122"/>
                          <a:ea typeface="宋体" panose="02010600030101010101" pitchFamily="2" charset="-122"/>
                          <a:cs typeface="宋体" panose="02010600030101010101" pitchFamily="2" charset="-122"/>
                        </a:rPr>
                        <a:t> </a:t>
                      </a:r>
                      <a:endParaRPr lang="en-US" altLang="en-US" sz="14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8920">
                <a:tc>
                  <a:txBody>
                    <a:bodyPr/>
                    <a:lstStyle/>
                    <a:p>
                      <a:pPr algn="ctr">
                        <a:buNone/>
                      </a:pPr>
                      <a:r>
                        <a:rPr lang="en-US" sz="1400">
                          <a:latin typeface="宋体" panose="02010600030101010101" pitchFamily="2" charset="-122"/>
                          <a:ea typeface="宋体" panose="02010600030101010101" pitchFamily="2" charset="-122"/>
                          <a:cs typeface="宋体" panose="02010600030101010101" pitchFamily="2" charset="-122"/>
                        </a:rPr>
                        <a:t>2</a:t>
                      </a:r>
                      <a:endParaRPr lang="en-US" altLang="en-US" sz="14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just">
                        <a:buNone/>
                      </a:pPr>
                      <a:r>
                        <a:rPr lang="en-US" sz="1400">
                          <a:latin typeface="宋体" panose="02010600030101010101" pitchFamily="2" charset="-122"/>
                          <a:ea typeface="宋体" panose="02010600030101010101" pitchFamily="2" charset="-122"/>
                          <a:cs typeface="宋体" panose="02010600030101010101" pitchFamily="2" charset="-122"/>
                        </a:rPr>
                        <a:t>汽车车身修复</a:t>
                      </a:r>
                      <a:endParaRPr lang="en-US" altLang="en-US" sz="14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a:latin typeface="宋体" panose="02010600030101010101" pitchFamily="2" charset="-122"/>
                          <a:ea typeface="宋体" panose="02010600030101010101" pitchFamily="2" charset="-122"/>
                          <a:cs typeface="宋体" panose="02010600030101010101" pitchFamily="2" charset="-122"/>
                        </a:rPr>
                        <a:t>1</a:t>
                      </a:r>
                      <a:endParaRPr lang="en-US" altLang="en-US" sz="14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a:latin typeface="宋体" panose="02010600030101010101" pitchFamily="2" charset="-122"/>
                          <a:ea typeface="宋体" panose="02010600030101010101" pitchFamily="2" charset="-122"/>
                          <a:cs typeface="宋体" panose="02010600030101010101" pitchFamily="2" charset="-122"/>
                        </a:rPr>
                        <a:t>45</a:t>
                      </a:r>
                      <a:endParaRPr lang="en-US" altLang="en-US" sz="14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a:latin typeface="宋体" panose="02010600030101010101" pitchFamily="2" charset="-122"/>
                          <a:ea typeface="宋体" panose="02010600030101010101" pitchFamily="2" charset="-122"/>
                          <a:cs typeface="宋体" panose="02010600030101010101" pitchFamily="2" charset="-122"/>
                        </a:rPr>
                        <a:t>45</a:t>
                      </a:r>
                      <a:endParaRPr lang="en-US" altLang="en-US" sz="14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a:latin typeface="宋体" panose="02010600030101010101" pitchFamily="2" charset="-122"/>
                          <a:ea typeface="宋体" panose="02010600030101010101" pitchFamily="2" charset="-122"/>
                          <a:cs typeface="宋体" panose="02010600030101010101" pitchFamily="2" charset="-122"/>
                        </a:rPr>
                        <a:t>大专3+2</a:t>
                      </a:r>
                      <a:endParaRPr lang="en-US" altLang="en-US" sz="14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just">
                        <a:buNone/>
                      </a:pPr>
                      <a:r>
                        <a:rPr lang="en-US" sz="1400">
                          <a:latin typeface="宋体" panose="02010600030101010101" pitchFamily="2" charset="-122"/>
                          <a:ea typeface="宋体" panose="02010600030101010101" pitchFamily="2" charset="-122"/>
                          <a:cs typeface="宋体" panose="02010600030101010101" pitchFamily="2" charset="-122"/>
                        </a:rPr>
                        <a:t> </a:t>
                      </a:r>
                      <a:endParaRPr lang="en-US" altLang="en-US" sz="14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8925">
                <a:tc>
                  <a:txBody>
                    <a:bodyPr/>
                    <a:lstStyle/>
                    <a:p>
                      <a:pPr algn="ctr">
                        <a:buNone/>
                      </a:pPr>
                      <a:r>
                        <a:rPr lang="en-US" sz="1400">
                          <a:latin typeface="宋体" panose="02010600030101010101" pitchFamily="2" charset="-122"/>
                          <a:ea typeface="宋体" panose="02010600030101010101" pitchFamily="2" charset="-122"/>
                          <a:cs typeface="宋体" panose="02010600030101010101" pitchFamily="2" charset="-122"/>
                        </a:rPr>
                        <a:t>3</a:t>
                      </a:r>
                      <a:endParaRPr lang="en-US" altLang="en-US" sz="14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just">
                        <a:buNone/>
                      </a:pPr>
                      <a:r>
                        <a:rPr lang="en-US" sz="1400">
                          <a:latin typeface="宋体" panose="02010600030101010101" pitchFamily="2" charset="-122"/>
                          <a:ea typeface="宋体" panose="02010600030101010101" pitchFamily="2" charset="-122"/>
                          <a:cs typeface="宋体" panose="02010600030101010101" pitchFamily="2" charset="-122"/>
                        </a:rPr>
                        <a:t>汽车美容与装潢</a:t>
                      </a:r>
                      <a:endParaRPr lang="en-US" altLang="en-US" sz="14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a:latin typeface="宋体" panose="02010600030101010101" pitchFamily="2" charset="-122"/>
                          <a:ea typeface="宋体" panose="02010600030101010101" pitchFamily="2" charset="-122"/>
                          <a:cs typeface="宋体" panose="02010600030101010101" pitchFamily="2" charset="-122"/>
                        </a:rPr>
                        <a:t>1</a:t>
                      </a:r>
                      <a:endParaRPr lang="en-US" altLang="en-US" sz="14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a:latin typeface="宋体" panose="02010600030101010101" pitchFamily="2" charset="-122"/>
                          <a:ea typeface="宋体" panose="02010600030101010101" pitchFamily="2" charset="-122"/>
                          <a:cs typeface="宋体" panose="02010600030101010101" pitchFamily="2" charset="-122"/>
                        </a:rPr>
                        <a:t>45</a:t>
                      </a:r>
                      <a:endParaRPr lang="en-US" altLang="en-US" sz="14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a:latin typeface="宋体" panose="02010600030101010101" pitchFamily="2" charset="-122"/>
                          <a:ea typeface="宋体" panose="02010600030101010101" pitchFamily="2" charset="-122"/>
                          <a:cs typeface="宋体" panose="02010600030101010101" pitchFamily="2" charset="-122"/>
                        </a:rPr>
                        <a:t>45</a:t>
                      </a:r>
                      <a:endParaRPr lang="en-US" altLang="en-US" sz="14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a:latin typeface="宋体" panose="02010600030101010101" pitchFamily="2" charset="-122"/>
                          <a:ea typeface="宋体" panose="02010600030101010101" pitchFamily="2" charset="-122"/>
                          <a:cs typeface="宋体" panose="02010600030101010101" pitchFamily="2" charset="-122"/>
                        </a:rPr>
                        <a:t>大专3+2</a:t>
                      </a:r>
                      <a:endParaRPr lang="en-US" altLang="en-US" sz="14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just">
                        <a:buNone/>
                      </a:pPr>
                      <a:r>
                        <a:rPr lang="en-US" sz="1400">
                          <a:latin typeface="Calibri" panose="020F0502020204030204" pitchFamily="2" charset="0"/>
                          <a:cs typeface="Calibri" panose="020F0502020204030204" pitchFamily="2" charset="0"/>
                        </a:rPr>
                        <a:t> </a:t>
                      </a:r>
                      <a:endParaRPr lang="en-US" altLang="en-US" sz="1400">
                        <a:latin typeface="Calibri" panose="020F0502020204030204" pitchFamily="2" charset="0"/>
                        <a:ea typeface="Calibri" panose="020F0502020204030204" pitchFamily="2" charset="0"/>
                        <a:cs typeface="Calibri" panose="020F0502020204030204" pitchFamily="2"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2570">
                <a:tc>
                  <a:txBody>
                    <a:bodyPr/>
                    <a:lstStyle/>
                    <a:p>
                      <a:pPr algn="ctr">
                        <a:buNone/>
                      </a:pPr>
                      <a:r>
                        <a:rPr lang="en-US" sz="1400">
                          <a:latin typeface="宋体" panose="02010600030101010101" pitchFamily="2" charset="-122"/>
                          <a:ea typeface="宋体" panose="02010600030101010101" pitchFamily="2" charset="-122"/>
                          <a:cs typeface="宋体" panose="02010600030101010101" pitchFamily="2" charset="-122"/>
                        </a:rPr>
                        <a:t>4</a:t>
                      </a:r>
                      <a:endParaRPr lang="en-US" altLang="en-US" sz="14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just">
                        <a:buNone/>
                      </a:pPr>
                      <a:r>
                        <a:rPr lang="en-US" sz="1400">
                          <a:latin typeface="宋体" panose="02010600030101010101" pitchFamily="2" charset="-122"/>
                          <a:ea typeface="宋体" panose="02010600030101010101" pitchFamily="2" charset="-122"/>
                          <a:cs typeface="宋体" panose="02010600030101010101" pitchFamily="2" charset="-122"/>
                        </a:rPr>
                        <a:t>汽车运用与维修</a:t>
                      </a:r>
                      <a:endParaRPr lang="en-US" altLang="en-US" sz="14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a:latin typeface="宋体" panose="02010600030101010101" pitchFamily="2" charset="-122"/>
                          <a:ea typeface="宋体" panose="02010600030101010101" pitchFamily="2" charset="-122"/>
                          <a:cs typeface="宋体" panose="02010600030101010101" pitchFamily="2" charset="-122"/>
                        </a:rPr>
                        <a:t>1</a:t>
                      </a:r>
                      <a:endParaRPr lang="en-US" altLang="en-US" sz="14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a:latin typeface="宋体" panose="02010600030101010101" pitchFamily="2" charset="-122"/>
                          <a:ea typeface="宋体" panose="02010600030101010101" pitchFamily="2" charset="-122"/>
                          <a:cs typeface="宋体" panose="02010600030101010101" pitchFamily="2" charset="-122"/>
                        </a:rPr>
                        <a:t>45</a:t>
                      </a:r>
                      <a:endParaRPr lang="en-US" altLang="en-US" sz="14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a:latin typeface="宋体" panose="02010600030101010101" pitchFamily="2" charset="-122"/>
                          <a:ea typeface="宋体" panose="02010600030101010101" pitchFamily="2" charset="-122"/>
                          <a:cs typeface="宋体" panose="02010600030101010101" pitchFamily="2" charset="-122"/>
                        </a:rPr>
                        <a:t>45</a:t>
                      </a:r>
                      <a:endParaRPr lang="en-US" altLang="en-US" sz="14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a:latin typeface="宋体" panose="02010600030101010101" pitchFamily="2" charset="-122"/>
                          <a:ea typeface="宋体" panose="02010600030101010101" pitchFamily="2" charset="-122"/>
                          <a:cs typeface="宋体" panose="02010600030101010101" pitchFamily="2" charset="-122"/>
                        </a:rPr>
                        <a:t>大专3+2</a:t>
                      </a:r>
                      <a:endParaRPr lang="en-US" altLang="en-US" sz="14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just">
                        <a:buNone/>
                      </a:pPr>
                      <a:r>
                        <a:rPr lang="en-US" sz="1400">
                          <a:latin typeface="Calibri" panose="020F0502020204030204" pitchFamily="2" charset="0"/>
                          <a:cs typeface="Calibri" panose="020F0502020204030204" pitchFamily="2" charset="0"/>
                        </a:rPr>
                        <a:t> </a:t>
                      </a:r>
                      <a:endParaRPr lang="en-US" altLang="en-US" sz="1400">
                        <a:latin typeface="Calibri" panose="020F0502020204030204" pitchFamily="2" charset="0"/>
                        <a:ea typeface="Calibri" panose="020F0502020204030204" pitchFamily="2" charset="0"/>
                        <a:cs typeface="Calibri" panose="020F0502020204030204" pitchFamily="2"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9080">
                <a:tc>
                  <a:txBody>
                    <a:bodyPr/>
                    <a:lstStyle/>
                    <a:p>
                      <a:pPr algn="ctr">
                        <a:buNone/>
                      </a:pPr>
                      <a:r>
                        <a:rPr lang="en-US" sz="1400">
                          <a:latin typeface="宋体" panose="02010600030101010101" pitchFamily="2" charset="-122"/>
                          <a:ea typeface="宋体" panose="02010600030101010101" pitchFamily="2" charset="-122"/>
                          <a:cs typeface="宋体" panose="02010600030101010101" pitchFamily="2" charset="-122"/>
                        </a:rPr>
                        <a:t>5</a:t>
                      </a:r>
                      <a:endParaRPr lang="en-US" altLang="en-US" sz="14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just">
                        <a:buNone/>
                      </a:pPr>
                      <a:r>
                        <a:rPr lang="en-US" sz="1400">
                          <a:latin typeface="宋体" panose="02010600030101010101" pitchFamily="2" charset="-122"/>
                          <a:ea typeface="宋体" panose="02010600030101010101" pitchFamily="2" charset="-122"/>
                          <a:cs typeface="宋体" panose="02010600030101010101" pitchFamily="2" charset="-122"/>
                        </a:rPr>
                        <a:t>汽车运用与维修</a:t>
                      </a:r>
                      <a:endParaRPr lang="en-US" altLang="en-US" sz="14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a:latin typeface="宋体" panose="02010600030101010101" pitchFamily="2" charset="-122"/>
                          <a:ea typeface="宋体" panose="02010600030101010101" pitchFamily="2" charset="-122"/>
                          <a:cs typeface="宋体" panose="02010600030101010101" pitchFamily="2" charset="-122"/>
                        </a:rPr>
                        <a:t>1</a:t>
                      </a:r>
                      <a:endParaRPr lang="en-US" altLang="en-US" sz="14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a:latin typeface="宋体" panose="02010600030101010101" pitchFamily="2" charset="-122"/>
                          <a:ea typeface="宋体" panose="02010600030101010101" pitchFamily="2" charset="-122"/>
                          <a:cs typeface="宋体" panose="02010600030101010101" pitchFamily="2" charset="-122"/>
                        </a:rPr>
                        <a:t>30</a:t>
                      </a:r>
                      <a:endParaRPr lang="en-US" altLang="en-US" sz="14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a:latin typeface="宋体" panose="02010600030101010101" pitchFamily="2" charset="-122"/>
                          <a:ea typeface="宋体" panose="02010600030101010101" pitchFamily="2" charset="-122"/>
                          <a:cs typeface="宋体" panose="02010600030101010101" pitchFamily="2" charset="-122"/>
                        </a:rPr>
                        <a:t>30</a:t>
                      </a:r>
                      <a:endParaRPr lang="en-US" altLang="en-US" sz="14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a:latin typeface="宋体" panose="02010600030101010101" pitchFamily="2" charset="-122"/>
                          <a:ea typeface="宋体" panose="02010600030101010101" pitchFamily="2" charset="-122"/>
                          <a:cs typeface="宋体" panose="02010600030101010101" pitchFamily="2" charset="-122"/>
                        </a:rPr>
                        <a:t>中专</a:t>
                      </a:r>
                      <a:endParaRPr lang="en-US" altLang="en-US" sz="14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just">
                        <a:buNone/>
                      </a:pPr>
                      <a:r>
                        <a:rPr lang="en-US" sz="1400">
                          <a:latin typeface="宋体" panose="02010600030101010101" pitchFamily="2" charset="-122"/>
                          <a:ea typeface="宋体" panose="02010600030101010101" pitchFamily="2" charset="-122"/>
                          <a:cs typeface="宋体" panose="02010600030101010101" pitchFamily="2" charset="-122"/>
                        </a:rPr>
                        <a:t>北京中德诺浩公司</a:t>
                      </a:r>
                      <a:endParaRPr lang="en-US" altLang="en-US" sz="14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1140">
                <a:tc>
                  <a:txBody>
                    <a:bodyPr/>
                    <a:lstStyle/>
                    <a:p>
                      <a:pPr algn="ctr">
                        <a:buNone/>
                      </a:pPr>
                      <a:r>
                        <a:rPr lang="en-US" sz="1400">
                          <a:latin typeface="宋体" panose="02010600030101010101" pitchFamily="2" charset="-122"/>
                          <a:ea typeface="宋体" panose="02010600030101010101" pitchFamily="2" charset="-122"/>
                          <a:cs typeface="宋体" panose="02010600030101010101" pitchFamily="2" charset="-122"/>
                        </a:rPr>
                        <a:t>6</a:t>
                      </a:r>
                      <a:endParaRPr lang="en-US" altLang="en-US" sz="14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just">
                        <a:buNone/>
                      </a:pPr>
                      <a:r>
                        <a:rPr lang="en-US" sz="1400">
                          <a:latin typeface="宋体" panose="02010600030101010101" pitchFamily="2" charset="-122"/>
                          <a:ea typeface="宋体" panose="02010600030101010101" pitchFamily="2" charset="-122"/>
                          <a:cs typeface="宋体" panose="02010600030101010101" pitchFamily="2" charset="-122"/>
                        </a:rPr>
                        <a:t>汽车运用与维修</a:t>
                      </a:r>
                      <a:endParaRPr lang="en-US" altLang="en-US" sz="14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a:latin typeface="宋体" panose="02010600030101010101" pitchFamily="2" charset="-122"/>
                          <a:ea typeface="宋体" panose="02010600030101010101" pitchFamily="2" charset="-122"/>
                          <a:cs typeface="宋体" panose="02010600030101010101" pitchFamily="2" charset="-122"/>
                        </a:rPr>
                        <a:t>1</a:t>
                      </a:r>
                      <a:endParaRPr lang="en-US" altLang="en-US" sz="14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a:latin typeface="宋体" panose="02010600030101010101" pitchFamily="2" charset="-122"/>
                          <a:ea typeface="宋体" panose="02010600030101010101" pitchFamily="2" charset="-122"/>
                          <a:cs typeface="宋体" panose="02010600030101010101" pitchFamily="2" charset="-122"/>
                        </a:rPr>
                        <a:t>45</a:t>
                      </a:r>
                      <a:endParaRPr lang="en-US" altLang="en-US" sz="14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a:latin typeface="宋体" panose="02010600030101010101" pitchFamily="2" charset="-122"/>
                          <a:ea typeface="宋体" panose="02010600030101010101" pitchFamily="2" charset="-122"/>
                          <a:cs typeface="宋体" panose="02010600030101010101" pitchFamily="2" charset="-122"/>
                        </a:rPr>
                        <a:t>45</a:t>
                      </a:r>
                      <a:endParaRPr lang="en-US" altLang="en-US" sz="14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a:latin typeface="宋体" panose="02010600030101010101" pitchFamily="2" charset="-122"/>
                          <a:ea typeface="宋体" panose="02010600030101010101" pitchFamily="2" charset="-122"/>
                          <a:cs typeface="宋体" panose="02010600030101010101" pitchFamily="2" charset="-122"/>
                        </a:rPr>
                        <a:t>中专1+2</a:t>
                      </a:r>
                      <a:endParaRPr lang="en-US" altLang="en-US" sz="14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just">
                        <a:buNone/>
                      </a:pPr>
                      <a:r>
                        <a:rPr lang="en-US" sz="1400">
                          <a:latin typeface="宋体" panose="02010600030101010101" pitchFamily="2" charset="-122"/>
                          <a:ea typeface="宋体" panose="02010600030101010101" pitchFamily="2" charset="-122"/>
                          <a:cs typeface="宋体" panose="02010600030101010101" pitchFamily="2" charset="-122"/>
                        </a:rPr>
                        <a:t>无锡汽车工程学校</a:t>
                      </a:r>
                      <a:endParaRPr lang="en-US" altLang="en-US" sz="14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1775">
                <a:tc>
                  <a:txBody>
                    <a:bodyPr/>
                    <a:lstStyle/>
                    <a:p>
                      <a:pPr algn="ctr">
                        <a:buNone/>
                      </a:pPr>
                      <a:r>
                        <a:rPr lang="en-US" sz="1400">
                          <a:latin typeface="宋体" panose="02010600030101010101" pitchFamily="2" charset="-122"/>
                          <a:ea typeface="宋体" panose="02010600030101010101" pitchFamily="2" charset="-122"/>
                          <a:cs typeface="宋体" panose="02010600030101010101" pitchFamily="2" charset="-122"/>
                        </a:rPr>
                        <a:t>7</a:t>
                      </a:r>
                      <a:endParaRPr lang="en-US" altLang="en-US" sz="14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just">
                        <a:buNone/>
                      </a:pPr>
                      <a:r>
                        <a:rPr lang="en-US" sz="1400">
                          <a:latin typeface="宋体" panose="02010600030101010101" pitchFamily="2" charset="-122"/>
                          <a:ea typeface="宋体" panose="02010600030101010101" pitchFamily="2" charset="-122"/>
                          <a:cs typeface="宋体" panose="02010600030101010101" pitchFamily="2" charset="-122"/>
                        </a:rPr>
                        <a:t>汽车车身修复</a:t>
                      </a:r>
                      <a:endParaRPr lang="en-US" altLang="en-US" sz="14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a:latin typeface="宋体" panose="02010600030101010101" pitchFamily="2" charset="-122"/>
                          <a:ea typeface="宋体" panose="02010600030101010101" pitchFamily="2" charset="-122"/>
                          <a:cs typeface="宋体" panose="02010600030101010101" pitchFamily="2" charset="-122"/>
                        </a:rPr>
                        <a:t>1</a:t>
                      </a:r>
                      <a:endParaRPr lang="en-US" altLang="en-US" sz="14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a:latin typeface="宋体" panose="02010600030101010101" pitchFamily="2" charset="-122"/>
                          <a:ea typeface="宋体" panose="02010600030101010101" pitchFamily="2" charset="-122"/>
                          <a:cs typeface="宋体" panose="02010600030101010101" pitchFamily="2" charset="-122"/>
                        </a:rPr>
                        <a:t>45</a:t>
                      </a:r>
                      <a:endParaRPr lang="en-US" altLang="en-US" sz="14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a:latin typeface="宋体" panose="02010600030101010101" pitchFamily="2" charset="-122"/>
                          <a:ea typeface="宋体" panose="02010600030101010101" pitchFamily="2" charset="-122"/>
                          <a:cs typeface="宋体" panose="02010600030101010101" pitchFamily="2" charset="-122"/>
                        </a:rPr>
                        <a:t>45</a:t>
                      </a:r>
                      <a:endParaRPr lang="en-US" altLang="en-US" sz="14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a:latin typeface="宋体" panose="02010600030101010101" pitchFamily="2" charset="-122"/>
                          <a:ea typeface="宋体" panose="02010600030101010101" pitchFamily="2" charset="-122"/>
                          <a:cs typeface="宋体" panose="02010600030101010101" pitchFamily="2" charset="-122"/>
                        </a:rPr>
                        <a:t>贯通培养3+3</a:t>
                      </a:r>
                      <a:endParaRPr lang="en-US" altLang="en-US" sz="14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just">
                        <a:buNone/>
                      </a:pPr>
                      <a:r>
                        <a:rPr lang="en-US" sz="1400">
                          <a:latin typeface="宋体" panose="02010600030101010101" pitchFamily="2" charset="-122"/>
                          <a:ea typeface="宋体" panose="02010600030101010101" pitchFamily="2" charset="-122"/>
                          <a:cs typeface="宋体" panose="02010600030101010101" pitchFamily="2" charset="-122"/>
                        </a:rPr>
                        <a:t>江苏信息职业技术学院</a:t>
                      </a:r>
                      <a:endParaRPr lang="en-US" altLang="en-US" sz="14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8135">
                <a:tc gridSpan="2">
                  <a:txBody>
                    <a:bodyPr/>
                    <a:lstStyle/>
                    <a:p>
                      <a:pPr algn="ctr">
                        <a:buNone/>
                      </a:pPr>
                      <a:r>
                        <a:rPr lang="en-US" sz="1400">
                          <a:latin typeface="宋体" panose="02010600030101010101" pitchFamily="2" charset="-122"/>
                          <a:ea typeface="宋体" panose="02010600030101010101" pitchFamily="2" charset="-122"/>
                          <a:cs typeface="宋体" panose="02010600030101010101" pitchFamily="2" charset="-122"/>
                        </a:rPr>
                        <a:t>合计</a:t>
                      </a:r>
                      <a:endParaRPr lang="en-US" altLang="en-US" sz="14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algn="ctr">
                        <a:buNone/>
                      </a:pPr>
                      <a:r>
                        <a:rPr lang="en-US" sz="1400">
                          <a:latin typeface="宋体" panose="02010600030101010101" pitchFamily="2" charset="-122"/>
                          <a:ea typeface="宋体" panose="02010600030101010101" pitchFamily="2" charset="-122"/>
                          <a:cs typeface="宋体" panose="02010600030101010101" pitchFamily="2" charset="-122"/>
                        </a:rPr>
                        <a:t>7</a:t>
                      </a:r>
                      <a:endParaRPr lang="en-US" altLang="en-US" sz="14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a:latin typeface="宋体" panose="02010600030101010101" pitchFamily="2" charset="-122"/>
                          <a:ea typeface="宋体" panose="02010600030101010101" pitchFamily="2" charset="-122"/>
                          <a:cs typeface="宋体" panose="02010600030101010101" pitchFamily="2" charset="-122"/>
                        </a:rPr>
                        <a:t> </a:t>
                      </a:r>
                      <a:endParaRPr lang="en-US" altLang="en-US" sz="14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a:latin typeface="宋体" panose="02010600030101010101" pitchFamily="2" charset="-122"/>
                          <a:ea typeface="宋体" panose="02010600030101010101" pitchFamily="2" charset="-122"/>
                          <a:cs typeface="宋体" panose="02010600030101010101" pitchFamily="2" charset="-122"/>
                        </a:rPr>
                        <a:t>300</a:t>
                      </a:r>
                      <a:endParaRPr lang="en-US" altLang="en-US" sz="14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1400">
                          <a:latin typeface="宋体" panose="02010600030101010101" pitchFamily="2" charset="-122"/>
                          <a:ea typeface="宋体" panose="02010600030101010101" pitchFamily="2" charset="-122"/>
                          <a:cs typeface="宋体" panose="02010600030101010101" pitchFamily="2" charset="-122"/>
                        </a:rPr>
                        <a:t> </a:t>
                      </a:r>
                      <a:endParaRPr lang="en-US" altLang="en-US" sz="14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just">
                        <a:buNone/>
                      </a:pPr>
                      <a:endParaRPr lang="en-US" altLang="en-US" sz="140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47105"/>
          <p:cNvSpPr/>
          <p:nvPr/>
        </p:nvSpPr>
        <p:spPr>
          <a:xfrm>
            <a:off x="1116013" y="2349500"/>
            <a:ext cx="6769100" cy="2232025"/>
          </a:xfrm>
          <a:prstGeom prst="rect">
            <a:avLst/>
          </a:prstGeom>
        </p:spPr>
        <p:txBody>
          <a:bodyPr wrap="none" fromWordArt="1">
            <a:prstTxWarp prst="textPlain">
              <a:avLst>
                <a:gd name="adj" fmla="val 50000"/>
              </a:avLst>
            </a:prstTxWarp>
            <a:normAutofit/>
          </a:bodyPr>
          <a:lstStyle/>
          <a:p>
            <a:pPr algn="ctr"/>
            <a:r>
              <a:rPr lang="zh-CN" altLang="en-US" sz="3600">
                <a:gradFill rotWithShape="0">
                  <a:gsLst>
                    <a:gs pos="0">
                      <a:srgbClr val="FFFF00"/>
                    </a:gs>
                    <a:gs pos="100000">
                      <a:srgbClr val="FF9933"/>
                    </a:gs>
                  </a:gsLst>
                  <a:path path="rect">
                    <a:fillToRect l="50000" t="50000" r="50000" b="50000"/>
                  </a:path>
                  <a:tileRect/>
                </a:gradFill>
                <a:effectLst>
                  <a:outerShdw dist="35921" dir="2699999" algn="ctr" rotWithShape="0">
                    <a:srgbClr val="C0C0C0">
                      <a:alpha val="79999"/>
                    </a:srgbClr>
                  </a:outerShdw>
                </a:effectLst>
                <a:latin typeface="黑体" panose="02010609060101010101" pitchFamily="2" charset="-122"/>
                <a:ea typeface="黑体" panose="02010609060101010101" pitchFamily="2" charset="-122"/>
              </a:rPr>
              <a:t>敬请各位领导提出宝贵意见</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95536" y="1124744"/>
            <a:ext cx="7848872" cy="1296144"/>
          </a:xfrm>
        </p:spPr>
        <p:txBody>
          <a:bodyPr/>
          <a:lstStyle/>
          <a:p>
            <a:pPr algn="l"/>
            <a:r>
              <a:rPr lang="zh-CN" altLang="en-US" sz="2800" dirty="0" smtClean="0"/>
              <a:t>      根据汽车行业在国民经济中的地位及发展趋势我系积极向企业、兄弟院校学习并展开合作交流。</a:t>
            </a:r>
            <a:endParaRPr lang="zh-CN" altLang="en-US" sz="2800" dirty="0"/>
          </a:p>
        </p:txBody>
      </p:sp>
      <p:sp>
        <p:nvSpPr>
          <p:cNvPr id="7" name="流程图: 可选过程 6"/>
          <p:cNvSpPr/>
          <p:nvPr/>
        </p:nvSpPr>
        <p:spPr>
          <a:xfrm>
            <a:off x="251520" y="145976"/>
            <a:ext cx="2520280" cy="618728"/>
          </a:xfrm>
          <a:prstGeom prst="flowChartAlternateProcess">
            <a:avLst/>
          </a:prstGeom>
          <a:solidFill>
            <a:srgbClr val="33CCFF"/>
          </a:solidFill>
          <a:ln w="9525" cap="flat" cmpd="sng">
            <a:solidFill>
              <a:schemeClr val="tx1"/>
            </a:solidFill>
            <a:prstDash val="solid"/>
            <a:miter/>
            <a:headEnd type="none" w="med" len="med"/>
            <a:tailEnd type="none" w="med" len="med"/>
          </a:ln>
        </p:spPr>
        <p:txBody>
          <a:bodyPr wrap="none" anchor="ctr"/>
          <a:lstStyle/>
          <a:p>
            <a:pPr algn="ctr" fontAlgn="base"/>
            <a:r>
              <a:rPr lang="en-US" altLang="zh-CN" sz="2400" b="1" strike="noStrike" noProof="1" smtClean="0">
                <a:solidFill>
                  <a:srgbClr val="FFFF66"/>
                </a:solidFill>
                <a:latin typeface="Arial" panose="020B0604020202020204" pitchFamily="34" charset="0"/>
                <a:ea typeface="宋体" panose="02010600030101010101" pitchFamily="2" charset="-122"/>
                <a:cs typeface="+mn-cs"/>
              </a:rPr>
              <a:t>1.1</a:t>
            </a:r>
            <a:r>
              <a:rPr lang="zh-CN" altLang="en-US" sz="2400" b="1" strike="noStrike" noProof="1" smtClean="0">
                <a:solidFill>
                  <a:srgbClr val="FFFF66"/>
                </a:solidFill>
                <a:latin typeface="Arial" panose="020B0604020202020204" pitchFamily="34" charset="0"/>
                <a:ea typeface="宋体" panose="02010600030101010101" pitchFamily="2" charset="-122"/>
                <a:cs typeface="+mn-cs"/>
              </a:rPr>
              <a:t>学习交流</a:t>
            </a:r>
            <a:endParaRPr lang="zh-CN" altLang="en-US" sz="2400" b="1" strike="noStrike" noProof="1">
              <a:solidFill>
                <a:srgbClr val="FFFF66"/>
              </a:solidFill>
              <a:latin typeface="Arial" panose="020B0604020202020204" pitchFamily="34" charset="0"/>
              <a:ea typeface="宋体" panose="02010600030101010101" pitchFamily="2" charset="-122"/>
              <a:cs typeface="+mn-cs"/>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7563" y="2420887"/>
            <a:ext cx="5220581" cy="4247251"/>
          </a:xfrm>
          <a:prstGeom prst="rect">
            <a:avLst/>
          </a:prstGeom>
        </p:spPr>
      </p:pic>
      <p:sp>
        <p:nvSpPr>
          <p:cNvPr id="9" name="文本框 8"/>
          <p:cNvSpPr txBox="1"/>
          <p:nvPr/>
        </p:nvSpPr>
        <p:spPr>
          <a:xfrm>
            <a:off x="5868144" y="2708920"/>
            <a:ext cx="3096344" cy="2677656"/>
          </a:xfrm>
          <a:prstGeom prst="rect">
            <a:avLst/>
          </a:prstGeom>
          <a:noFill/>
        </p:spPr>
        <p:txBody>
          <a:bodyPr wrap="square" rtlCol="0">
            <a:spAutoFit/>
          </a:bodyPr>
          <a:lstStyle/>
          <a:p>
            <a:r>
              <a:rPr lang="zh-CN" altLang="en-US" sz="2400" dirty="0" smtClean="0">
                <a:solidFill>
                  <a:srgbClr val="15ABFF"/>
                </a:solidFill>
              </a:rPr>
              <a:t>   </a:t>
            </a:r>
            <a:r>
              <a:rPr lang="zh-CN" altLang="en-US" sz="2400" dirty="0" smtClean="0">
                <a:solidFill>
                  <a:srgbClr val="15ABFF"/>
                </a:solidFill>
                <a:latin typeface="+mn-ea"/>
                <a:ea typeface="+mn-ea"/>
              </a:rPr>
              <a:t>到宿迁金宝行汽车销售服务有限公司（宿迁宝马</a:t>
            </a:r>
            <a:r>
              <a:rPr lang="en-US" altLang="zh-CN" sz="2400" dirty="0" smtClean="0">
                <a:solidFill>
                  <a:srgbClr val="15ABFF"/>
                </a:solidFill>
                <a:latin typeface="+mn-ea"/>
                <a:ea typeface="+mn-ea"/>
              </a:rPr>
              <a:t>4S</a:t>
            </a:r>
            <a:r>
              <a:rPr lang="zh-CN" altLang="en-US" sz="2400" dirty="0" smtClean="0">
                <a:solidFill>
                  <a:srgbClr val="15ABFF"/>
                </a:solidFill>
                <a:latin typeface="+mn-ea"/>
                <a:ea typeface="+mn-ea"/>
              </a:rPr>
              <a:t>店）学习交流，了解企业对汽车行业从业人员的需求及岗位技能</a:t>
            </a:r>
            <a:r>
              <a:rPr lang="en-US" altLang="zh-CN" sz="2400" dirty="0" smtClean="0">
                <a:solidFill>
                  <a:srgbClr val="15ABFF"/>
                </a:solidFill>
                <a:latin typeface="+mn-ea"/>
                <a:ea typeface="+mn-ea"/>
              </a:rPr>
              <a:t>,</a:t>
            </a:r>
            <a:r>
              <a:rPr lang="zh-CN" altLang="zh-CN" sz="2400" dirty="0" smtClean="0">
                <a:solidFill>
                  <a:srgbClr val="15ABFF"/>
                </a:solidFill>
                <a:latin typeface="+mn-ea"/>
                <a:ea typeface="+mn-ea"/>
              </a:rPr>
              <a:t>初步达成校企合作意向。</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2589" y="1"/>
            <a:ext cx="6590814" cy="3284984"/>
          </a:xfrm>
        </p:spPr>
      </p:pic>
      <p:pic>
        <p:nvPicPr>
          <p:cNvPr id="6" name="内容占位符 5"/>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21683" y="3579056"/>
            <a:ext cx="6609907" cy="3278944"/>
          </a:xfrm>
        </p:spPr>
      </p:pic>
      <p:sp>
        <p:nvSpPr>
          <p:cNvPr id="8" name="文本框 7"/>
          <p:cNvSpPr txBox="1"/>
          <p:nvPr/>
        </p:nvSpPr>
        <p:spPr>
          <a:xfrm>
            <a:off x="6804248" y="188640"/>
            <a:ext cx="2339752" cy="2520280"/>
          </a:xfrm>
          <a:prstGeom prst="rect">
            <a:avLst/>
          </a:prstGeom>
          <a:noFill/>
        </p:spPr>
        <p:txBody>
          <a:bodyPr wrap="square" rtlCol="0">
            <a:spAutoFit/>
          </a:bodyPr>
          <a:lstStyle/>
          <a:p>
            <a:endParaRPr lang="zh-CN" altLang="en-US" dirty="0"/>
          </a:p>
        </p:txBody>
      </p:sp>
      <p:sp>
        <p:nvSpPr>
          <p:cNvPr id="9" name="文本框 8"/>
          <p:cNvSpPr txBox="1"/>
          <p:nvPr/>
        </p:nvSpPr>
        <p:spPr>
          <a:xfrm>
            <a:off x="6588224" y="476672"/>
            <a:ext cx="2543678" cy="1938020"/>
          </a:xfrm>
          <a:prstGeom prst="rect">
            <a:avLst/>
          </a:prstGeom>
          <a:noFill/>
        </p:spPr>
        <p:txBody>
          <a:bodyPr wrap="square" rtlCol="0">
            <a:spAutoFit/>
          </a:bodyPr>
          <a:lstStyle/>
          <a:p>
            <a:r>
              <a:rPr lang="zh-CN" altLang="en-US" sz="2400" dirty="0" smtClean="0">
                <a:solidFill>
                  <a:srgbClr val="00B0F0"/>
                </a:solidFill>
              </a:rPr>
              <a:t>马院长带领我们到无锡汽车工程学习学习交流学习、已达成校校合作。</a:t>
            </a:r>
            <a:endParaRPr lang="zh-CN" altLang="en-US" sz="2400" dirty="0">
              <a:solidFill>
                <a:srgbClr val="00B0F0"/>
              </a:solidFill>
            </a:endParaRPr>
          </a:p>
        </p:txBody>
      </p:sp>
      <p:sp>
        <p:nvSpPr>
          <p:cNvPr id="10" name="文本框 9"/>
          <p:cNvSpPr txBox="1"/>
          <p:nvPr/>
        </p:nvSpPr>
        <p:spPr>
          <a:xfrm>
            <a:off x="6689552" y="4618985"/>
            <a:ext cx="2339752" cy="829945"/>
          </a:xfrm>
          <a:prstGeom prst="rect">
            <a:avLst/>
          </a:prstGeom>
          <a:noFill/>
        </p:spPr>
        <p:txBody>
          <a:bodyPr wrap="square" rtlCol="0">
            <a:spAutoFit/>
          </a:bodyPr>
          <a:lstStyle/>
          <a:p>
            <a:r>
              <a:rPr lang="zh-CN" altLang="en-US" sz="2400" dirty="0">
                <a:solidFill>
                  <a:srgbClr val="00B0F0"/>
                </a:solidFill>
              </a:rPr>
              <a:t>苏州建雄职业技术学院学习</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35595" y="27323"/>
            <a:ext cx="5904557" cy="3726339"/>
          </a:xfrm>
        </p:spPr>
      </p:pic>
      <p:pic>
        <p:nvPicPr>
          <p:cNvPr id="6" name="图片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190" y="3742840"/>
            <a:ext cx="5868962" cy="3212976"/>
          </a:xfrm>
          <a:prstGeom prst="rect">
            <a:avLst/>
          </a:prstGeom>
        </p:spPr>
      </p:pic>
      <p:sp>
        <p:nvSpPr>
          <p:cNvPr id="8" name="文本框 7"/>
          <p:cNvSpPr txBox="1"/>
          <p:nvPr/>
        </p:nvSpPr>
        <p:spPr>
          <a:xfrm>
            <a:off x="6372200" y="188640"/>
            <a:ext cx="1080120" cy="6740307"/>
          </a:xfrm>
          <a:prstGeom prst="rect">
            <a:avLst/>
          </a:prstGeom>
          <a:noFill/>
        </p:spPr>
        <p:txBody>
          <a:bodyPr wrap="square" rtlCol="0">
            <a:spAutoFit/>
          </a:bodyPr>
          <a:lstStyle/>
          <a:p>
            <a:r>
              <a:rPr lang="zh-CN" altLang="en-US" sz="4800" dirty="0" smtClean="0">
                <a:solidFill>
                  <a:srgbClr val="00B0F0"/>
                </a:solidFill>
              </a:rPr>
              <a:t>到常熟中专学习交流</a:t>
            </a:r>
            <a:endParaRPr lang="zh-CN" altLang="en-US" sz="4800" dirty="0">
              <a:solidFill>
                <a:srgbClr val="00B0F0"/>
              </a:solidFill>
            </a:endParaRPr>
          </a:p>
        </p:txBody>
      </p:sp>
      <p:sp>
        <p:nvSpPr>
          <p:cNvPr id="2" name="文本框 1"/>
          <p:cNvSpPr txBox="1"/>
          <p:nvPr/>
        </p:nvSpPr>
        <p:spPr>
          <a:xfrm>
            <a:off x="7279005" y="1418590"/>
            <a:ext cx="736600" cy="3291840"/>
          </a:xfrm>
          <a:prstGeom prst="rect">
            <a:avLst/>
          </a:prstGeom>
          <a:noFill/>
        </p:spPr>
        <p:txBody>
          <a:bodyPr vert="eaVert" wrap="none" rtlCol="0">
            <a:spAutoFit/>
          </a:bodyPr>
          <a:lstStyle/>
          <a:p>
            <a:r>
              <a:rPr lang="zh-CN" altLang="en-US" sz="3600"/>
              <a:t>现代学徒制模式</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1" name="流程图: 可选过程 6160"/>
          <p:cNvSpPr/>
          <p:nvPr/>
        </p:nvSpPr>
        <p:spPr>
          <a:xfrm>
            <a:off x="143828" y="158433"/>
            <a:ext cx="2976563" cy="504825"/>
          </a:xfrm>
          <a:prstGeom prst="flowChartAlternateProcess">
            <a:avLst/>
          </a:prstGeom>
          <a:solidFill>
            <a:srgbClr val="33CCFF"/>
          </a:solidFill>
          <a:ln w="9525" cap="flat" cmpd="sng">
            <a:solidFill>
              <a:schemeClr val="tx1"/>
            </a:solidFill>
            <a:prstDash val="solid"/>
            <a:miter/>
            <a:headEnd type="none" w="med" len="med"/>
            <a:tailEnd type="none" w="med" len="med"/>
          </a:ln>
        </p:spPr>
        <p:txBody>
          <a:bodyPr wrap="none" anchor="ctr"/>
          <a:lstStyle/>
          <a:p>
            <a:pPr algn="ctr" fontAlgn="base"/>
            <a:r>
              <a:rPr lang="en-US" altLang="zh-CN" b="1" strike="noStrike" noProof="1">
                <a:solidFill>
                  <a:srgbClr val="FFFF66"/>
                </a:solidFill>
                <a:effectLst>
                  <a:outerShdw blurRad="38100" dist="38100" dir="2700000">
                    <a:srgbClr val="000000"/>
                  </a:outerShdw>
                </a:effectLst>
                <a:latin typeface="Arial" panose="020B0604020202020204" pitchFamily="34" charset="0"/>
                <a:ea typeface="宋体" panose="02010600030101010101" pitchFamily="2" charset="-122"/>
                <a:cs typeface="+mn-cs"/>
              </a:rPr>
              <a:t>1</a:t>
            </a:r>
            <a:r>
              <a:rPr lang="zh-CN" altLang="en-US" b="1" strike="noStrike" noProof="1">
                <a:solidFill>
                  <a:srgbClr val="FFFF66"/>
                </a:solidFill>
                <a:effectLst>
                  <a:outerShdw blurRad="38100" dist="38100" dir="2700000">
                    <a:srgbClr val="000000"/>
                  </a:outerShdw>
                </a:effectLst>
                <a:latin typeface="Arial" panose="020B0604020202020204" pitchFamily="34" charset="0"/>
                <a:ea typeface="宋体" panose="02010600030101010101" pitchFamily="2" charset="-122"/>
                <a:cs typeface="+mn-cs"/>
              </a:rPr>
              <a:t>、</a:t>
            </a:r>
            <a:r>
              <a:rPr lang="en-US" altLang="zh-CN" b="1" strike="noStrike" noProof="1">
                <a:solidFill>
                  <a:srgbClr val="FFFF66"/>
                </a:solidFill>
                <a:effectLst>
                  <a:outerShdw blurRad="38100" dist="38100" dir="2700000">
                    <a:srgbClr val="000000"/>
                  </a:outerShdw>
                </a:effectLst>
                <a:latin typeface="Arial" panose="020B0604020202020204" pitchFamily="34" charset="0"/>
                <a:ea typeface="宋体" panose="02010600030101010101" pitchFamily="2" charset="-122"/>
                <a:cs typeface="+mn-cs"/>
              </a:rPr>
              <a:t>2  </a:t>
            </a:r>
            <a:r>
              <a:rPr lang="zh-CN" altLang="en-US" b="1" strike="noStrike" noProof="1">
                <a:solidFill>
                  <a:srgbClr val="FFFF66"/>
                </a:solidFill>
                <a:effectLst>
                  <a:outerShdw blurRad="38100" dist="38100" dir="2700000">
                    <a:srgbClr val="000000"/>
                  </a:outerShdw>
                </a:effectLst>
                <a:latin typeface="Arial" panose="020B0604020202020204" pitchFamily="34" charset="0"/>
                <a:ea typeface="宋体" panose="02010600030101010101" pitchFamily="2" charset="-122"/>
                <a:cs typeface="+mn-cs"/>
              </a:rPr>
              <a:t>汽车行业发展趋势</a:t>
            </a:r>
          </a:p>
        </p:txBody>
      </p:sp>
      <p:sp>
        <p:nvSpPr>
          <p:cNvPr id="5" name="文本框 4"/>
          <p:cNvSpPr txBox="1"/>
          <p:nvPr/>
        </p:nvSpPr>
        <p:spPr>
          <a:xfrm>
            <a:off x="528320" y="755015"/>
            <a:ext cx="5885180" cy="368300"/>
          </a:xfrm>
          <a:prstGeom prst="rect">
            <a:avLst/>
          </a:prstGeom>
          <a:noFill/>
        </p:spPr>
        <p:txBody>
          <a:bodyPr wrap="none" rtlCol="0" anchor="t">
            <a:spAutoFit/>
          </a:bodyPr>
          <a:lstStyle/>
          <a:p>
            <a:pPr fontAlgn="base"/>
            <a:r>
              <a:rPr lang="zh-CN" altLang="en-US">
                <a:sym typeface="+mn-ea"/>
              </a:rPr>
              <a:t> 中国新汽车</a:t>
            </a:r>
            <a:r>
              <a:rPr lang="en-US" altLang="zh-CN">
                <a:sym typeface="+mn-ea"/>
              </a:rPr>
              <a:t>“</a:t>
            </a:r>
            <a:r>
              <a:rPr lang="zh-CN" altLang="en-US">
                <a:sym typeface="+mn-ea"/>
              </a:rPr>
              <a:t>四化</a:t>
            </a:r>
            <a:r>
              <a:rPr lang="en-US" altLang="zh-CN">
                <a:sym typeface="+mn-ea"/>
              </a:rPr>
              <a:t>”——</a:t>
            </a:r>
            <a:r>
              <a:rPr lang="zh-CN" altLang="en-US">
                <a:sym typeface="+mn-ea"/>
              </a:rPr>
              <a:t>电动化、智能化、电商化、共享化</a:t>
            </a:r>
            <a:endParaRPr lang="zh-CN" altLang="en-US"/>
          </a:p>
        </p:txBody>
      </p:sp>
      <p:pic>
        <p:nvPicPr>
          <p:cNvPr id="9217" name="图片 4" descr="1"/>
          <p:cNvPicPr>
            <a:picLocks noChangeAspect="1"/>
          </p:cNvPicPr>
          <p:nvPr/>
        </p:nvPicPr>
        <p:blipFill>
          <a:blip r:embed="rId2" cstate="print"/>
          <a:srcRect l="21364" t="25629" r="21780" b="27942"/>
          <a:stretch>
            <a:fillRect/>
          </a:stretch>
        </p:blipFill>
        <p:spPr>
          <a:xfrm>
            <a:off x="144145" y="1238250"/>
            <a:ext cx="4051300" cy="2067878"/>
          </a:xfrm>
          <a:prstGeom prst="rect">
            <a:avLst/>
          </a:prstGeom>
          <a:noFill/>
          <a:ln w="9525">
            <a:noFill/>
          </a:ln>
        </p:spPr>
      </p:pic>
      <p:pic>
        <p:nvPicPr>
          <p:cNvPr id="9218" name="图片 6" descr="2"/>
          <p:cNvPicPr>
            <a:picLocks noChangeAspect="1"/>
          </p:cNvPicPr>
          <p:nvPr/>
        </p:nvPicPr>
        <p:blipFill>
          <a:blip r:embed="rId3" cstate="print"/>
          <a:srcRect l="20815" t="30182" r="21030" b="14926"/>
          <a:stretch>
            <a:fillRect/>
          </a:stretch>
        </p:blipFill>
        <p:spPr>
          <a:xfrm>
            <a:off x="4558665" y="1434465"/>
            <a:ext cx="4097655" cy="2418398"/>
          </a:xfrm>
          <a:prstGeom prst="rect">
            <a:avLst/>
          </a:prstGeom>
          <a:noFill/>
          <a:ln w="9525">
            <a:noFill/>
          </a:ln>
        </p:spPr>
      </p:pic>
      <p:pic>
        <p:nvPicPr>
          <p:cNvPr id="9219" name="图片 7" descr="3"/>
          <p:cNvPicPr>
            <a:picLocks noChangeAspect="1"/>
          </p:cNvPicPr>
          <p:nvPr/>
        </p:nvPicPr>
        <p:blipFill>
          <a:blip r:embed="rId4" cstate="print"/>
          <a:srcRect l="23285" t="22070" r="22141" b="27867"/>
          <a:stretch>
            <a:fillRect/>
          </a:stretch>
        </p:blipFill>
        <p:spPr>
          <a:xfrm>
            <a:off x="41275" y="3950018"/>
            <a:ext cx="4257675" cy="2441575"/>
          </a:xfrm>
          <a:prstGeom prst="rect">
            <a:avLst/>
          </a:prstGeom>
          <a:noFill/>
          <a:ln w="9525">
            <a:noFill/>
          </a:ln>
        </p:spPr>
      </p:pic>
      <p:pic>
        <p:nvPicPr>
          <p:cNvPr id="9220" name="图片 8" descr="4"/>
          <p:cNvPicPr>
            <a:picLocks noChangeAspect="1"/>
          </p:cNvPicPr>
          <p:nvPr/>
        </p:nvPicPr>
        <p:blipFill>
          <a:blip r:embed="rId5" cstate="print"/>
          <a:srcRect l="22607" t="43487" r="22418" b="15576"/>
          <a:stretch>
            <a:fillRect/>
          </a:stretch>
        </p:blipFill>
        <p:spPr>
          <a:xfrm>
            <a:off x="4401185" y="4144327"/>
            <a:ext cx="4411980" cy="2053273"/>
          </a:xfrm>
          <a:prstGeom prst="rect">
            <a:avLst/>
          </a:prstGeom>
          <a:noFill/>
          <a:ln w="9525">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MH_Text_1"/>
          <p:cNvSpPr/>
          <p:nvPr>
            <p:custDataLst>
              <p:tags r:id="rId1"/>
            </p:custDataLst>
          </p:nvPr>
        </p:nvSpPr>
        <p:spPr>
          <a:xfrm>
            <a:off x="780020" y="1849125"/>
            <a:ext cx="6900156" cy="775540"/>
          </a:xfrm>
          <a:prstGeom prst="rect">
            <a:avLst/>
          </a:prstGeom>
        </p:spPr>
        <p:txBody>
          <a:bodyPr lIns="0" tIns="0" rIns="0" bIns="0">
            <a:noAutofit/>
          </a:bodyPr>
          <a:lstStyle/>
          <a:p>
            <a:pPr algn="just" defTabSz="1117600" fontAlgn="base">
              <a:lnSpc>
                <a:spcPct val="150000"/>
              </a:lnSpc>
              <a:spcBef>
                <a:spcPct val="0"/>
              </a:spcBef>
              <a:spcAft>
                <a:spcPct val="0"/>
              </a:spcAft>
              <a:defRPr/>
            </a:pPr>
            <a:r>
              <a:rPr lang="zh-CN" altLang="en-US" sz="1350" dirty="0">
                <a:solidFill>
                  <a:srgbClr val="000000"/>
                </a:solidFill>
                <a:latin typeface="微软雅黑" panose="020B0503020204020204" charset="-122"/>
                <a:ea typeface="微软雅黑" panose="020B0503020204020204" charset="-122"/>
              </a:rPr>
              <a:t>随着石油资源（不可再生资源）的消耗，</a:t>
            </a:r>
            <a:r>
              <a:rPr lang="zh-CN" altLang="en-US" sz="1350" dirty="0">
                <a:solidFill>
                  <a:srgbClr val="FF0000"/>
                </a:solidFill>
                <a:latin typeface="微软雅黑" panose="020B0503020204020204" charset="-122"/>
                <a:ea typeface="微软雅黑" panose="020B0503020204020204" charset="-122"/>
              </a:rPr>
              <a:t>新能源汽车是人类社会未来生存和发展的必然选择</a:t>
            </a:r>
            <a:r>
              <a:rPr lang="zh-CN" altLang="en-US" sz="1350" dirty="0">
                <a:solidFill>
                  <a:srgbClr val="000000"/>
                </a:solidFill>
                <a:latin typeface="微软雅黑" panose="020B0503020204020204" charset="-122"/>
                <a:ea typeface="微软雅黑" panose="020B0503020204020204" charset="-122"/>
              </a:rPr>
              <a:t>，发展新能源汽车已成为世界各国抢占未来发展制高点的重要战略方向。</a:t>
            </a:r>
            <a:endParaRPr lang="zh-CN" altLang="zh-CN" sz="1350" dirty="0">
              <a:solidFill>
                <a:srgbClr val="000000"/>
              </a:solidFill>
              <a:latin typeface="微软雅黑" panose="020B0503020204020204" charset="-122"/>
              <a:ea typeface="微软雅黑" panose="020B0503020204020204" charset="-122"/>
            </a:endParaRPr>
          </a:p>
        </p:txBody>
      </p:sp>
      <p:grpSp>
        <p:nvGrpSpPr>
          <p:cNvPr id="41" name="组合 40"/>
          <p:cNvGrpSpPr/>
          <p:nvPr/>
        </p:nvGrpSpPr>
        <p:grpSpPr>
          <a:xfrm>
            <a:off x="690102" y="3015403"/>
            <a:ext cx="7365411" cy="2318752"/>
            <a:chOff x="1760077" y="2703596"/>
            <a:chExt cx="9280930" cy="2921788"/>
          </a:xfrm>
        </p:grpSpPr>
        <p:cxnSp>
          <p:nvCxnSpPr>
            <p:cNvPr id="42" name="直接连接符 41"/>
            <p:cNvCxnSpPr/>
            <p:nvPr/>
          </p:nvCxnSpPr>
          <p:spPr>
            <a:xfrm>
              <a:off x="1760077" y="3351197"/>
              <a:ext cx="9183694" cy="0"/>
            </a:xfrm>
            <a:prstGeom prst="line">
              <a:avLst/>
            </a:prstGeom>
            <a:ln w="9525">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grpSp>
          <p:nvGrpSpPr>
            <p:cNvPr id="43" name="组合 42"/>
            <p:cNvGrpSpPr/>
            <p:nvPr/>
          </p:nvGrpSpPr>
          <p:grpSpPr>
            <a:xfrm>
              <a:off x="1773060" y="2897071"/>
              <a:ext cx="8118026" cy="2728313"/>
              <a:chOff x="1241686" y="1493572"/>
              <a:chExt cx="8118026" cy="2728313"/>
            </a:xfrm>
          </p:grpSpPr>
          <p:sp>
            <p:nvSpPr>
              <p:cNvPr id="47" name="MH_Other_1"/>
              <p:cNvSpPr/>
              <p:nvPr>
                <p:custDataLst>
                  <p:tags r:id="rId2"/>
                </p:custDataLst>
              </p:nvPr>
            </p:nvSpPr>
            <p:spPr bwMode="auto">
              <a:xfrm>
                <a:off x="1983080" y="2140913"/>
                <a:ext cx="421535" cy="355097"/>
              </a:xfrm>
              <a:custGeom>
                <a:avLst/>
                <a:gdLst>
                  <a:gd name="T0" fmla="*/ 2147483646 w 30"/>
                  <a:gd name="T1" fmla="*/ 2147483646 h 30"/>
                  <a:gd name="T2" fmla="*/ 2147483646 w 30"/>
                  <a:gd name="T3" fmla="*/ 2147483646 h 30"/>
                  <a:gd name="T4" fmla="*/ 2147483646 w 30"/>
                  <a:gd name="T5" fmla="*/ 2147483646 h 30"/>
                  <a:gd name="T6" fmla="*/ 0 w 30"/>
                  <a:gd name="T7" fmla="*/ 2147483646 h 30"/>
                  <a:gd name="T8" fmla="*/ 0 w 30"/>
                  <a:gd name="T9" fmla="*/ 2147483646 h 30"/>
                  <a:gd name="T10" fmla="*/ 2147483646 w 30"/>
                  <a:gd name="T11" fmla="*/ 0 h 30"/>
                  <a:gd name="T12" fmla="*/ 2147483646 w 30"/>
                  <a:gd name="T13" fmla="*/ 0 h 30"/>
                  <a:gd name="T14" fmla="*/ 2147483646 w 30"/>
                  <a:gd name="T15" fmla="*/ 2147483646 h 30"/>
                  <a:gd name="T16" fmla="*/ 2147483646 w 30"/>
                  <a:gd name="T17" fmla="*/ 214748364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30">
                    <a:moveTo>
                      <a:pt x="30" y="27"/>
                    </a:moveTo>
                    <a:cubicBezTo>
                      <a:pt x="30" y="28"/>
                      <a:pt x="28" y="30"/>
                      <a:pt x="26" y="30"/>
                    </a:cubicBezTo>
                    <a:cubicBezTo>
                      <a:pt x="3" y="30"/>
                      <a:pt x="3" y="30"/>
                      <a:pt x="3" y="30"/>
                    </a:cubicBezTo>
                    <a:cubicBezTo>
                      <a:pt x="1" y="30"/>
                      <a:pt x="0" y="28"/>
                      <a:pt x="0" y="27"/>
                    </a:cubicBezTo>
                    <a:cubicBezTo>
                      <a:pt x="0" y="3"/>
                      <a:pt x="0" y="3"/>
                      <a:pt x="0" y="3"/>
                    </a:cubicBezTo>
                    <a:cubicBezTo>
                      <a:pt x="0" y="2"/>
                      <a:pt x="1" y="0"/>
                      <a:pt x="3" y="0"/>
                    </a:cubicBezTo>
                    <a:cubicBezTo>
                      <a:pt x="26" y="0"/>
                      <a:pt x="26" y="0"/>
                      <a:pt x="26" y="0"/>
                    </a:cubicBezTo>
                    <a:cubicBezTo>
                      <a:pt x="28" y="0"/>
                      <a:pt x="30" y="2"/>
                      <a:pt x="30" y="3"/>
                    </a:cubicBezTo>
                    <a:cubicBezTo>
                      <a:pt x="30" y="27"/>
                      <a:pt x="30" y="27"/>
                      <a:pt x="30" y="27"/>
                    </a:cubicBezTo>
                  </a:path>
                </a:pathLst>
              </a:custGeom>
              <a:solidFill>
                <a:srgbClr val="86D6FE"/>
              </a:solidFill>
              <a:ln w="9525">
                <a:noFill/>
                <a:round/>
              </a:ln>
            </p:spPr>
            <p:txBody>
              <a:bodyPr anchor="ctr"/>
              <a:lstStyle/>
              <a:p>
                <a:pPr defTabSz="1117600" fontAlgn="base">
                  <a:spcBef>
                    <a:spcPct val="0"/>
                  </a:spcBef>
                  <a:spcAft>
                    <a:spcPct val="0"/>
                  </a:spcAft>
                </a:pPr>
                <a:endParaRPr lang="zh-CN" altLang="en-US" sz="1905">
                  <a:solidFill>
                    <a:srgbClr val="000000"/>
                  </a:solidFill>
                </a:endParaRPr>
              </a:p>
            </p:txBody>
          </p:sp>
          <p:sp>
            <p:nvSpPr>
              <p:cNvPr id="48" name="MH_Other_2"/>
              <p:cNvSpPr/>
              <p:nvPr>
                <p:custDataLst>
                  <p:tags r:id="rId3"/>
                </p:custDataLst>
              </p:nvPr>
            </p:nvSpPr>
            <p:spPr bwMode="auto">
              <a:xfrm>
                <a:off x="2166424" y="2224464"/>
                <a:ext cx="238190" cy="271545"/>
              </a:xfrm>
              <a:custGeom>
                <a:avLst/>
                <a:gdLst>
                  <a:gd name="T0" fmla="*/ 2147483646 w 17"/>
                  <a:gd name="T1" fmla="*/ 0 h 23"/>
                  <a:gd name="T2" fmla="*/ 0 w 17"/>
                  <a:gd name="T3" fmla="*/ 2147483646 h 23"/>
                  <a:gd name="T4" fmla="*/ 2147483646 w 17"/>
                  <a:gd name="T5" fmla="*/ 2147483646 h 23"/>
                  <a:gd name="T6" fmla="*/ 2147483646 w 17"/>
                  <a:gd name="T7" fmla="*/ 2147483646 h 23"/>
                  <a:gd name="T8" fmla="*/ 2147483646 w 17"/>
                  <a:gd name="T9" fmla="*/ 2147483646 h 23"/>
                  <a:gd name="T10" fmla="*/ 2147483646 w 17"/>
                  <a:gd name="T11" fmla="*/ 2147483646 h 23"/>
                  <a:gd name="T12" fmla="*/ 2147483646 w 17"/>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23">
                    <a:moveTo>
                      <a:pt x="10" y="0"/>
                    </a:moveTo>
                    <a:cubicBezTo>
                      <a:pt x="0" y="17"/>
                      <a:pt x="0" y="17"/>
                      <a:pt x="0" y="17"/>
                    </a:cubicBezTo>
                    <a:cubicBezTo>
                      <a:pt x="7" y="23"/>
                      <a:pt x="7" y="23"/>
                      <a:pt x="7" y="23"/>
                    </a:cubicBezTo>
                    <a:cubicBezTo>
                      <a:pt x="13" y="23"/>
                      <a:pt x="13" y="23"/>
                      <a:pt x="13" y="23"/>
                    </a:cubicBezTo>
                    <a:cubicBezTo>
                      <a:pt x="15" y="23"/>
                      <a:pt x="17" y="21"/>
                      <a:pt x="17" y="20"/>
                    </a:cubicBezTo>
                    <a:cubicBezTo>
                      <a:pt x="17" y="7"/>
                      <a:pt x="17" y="7"/>
                      <a:pt x="17" y="7"/>
                    </a:cubicBezTo>
                    <a:cubicBezTo>
                      <a:pt x="10" y="0"/>
                      <a:pt x="10" y="0"/>
                      <a:pt x="10" y="0"/>
                    </a:cubicBezTo>
                  </a:path>
                </a:pathLst>
              </a:custGeom>
              <a:solidFill>
                <a:srgbClr val="1789AD"/>
              </a:solidFill>
              <a:ln w="9525">
                <a:noFill/>
                <a:round/>
              </a:ln>
            </p:spPr>
            <p:txBody>
              <a:bodyPr anchor="ctr"/>
              <a:lstStyle/>
              <a:p>
                <a:pPr defTabSz="1117600" fontAlgn="base">
                  <a:spcBef>
                    <a:spcPct val="0"/>
                  </a:spcBef>
                  <a:spcAft>
                    <a:spcPct val="0"/>
                  </a:spcAft>
                </a:pPr>
                <a:endParaRPr lang="zh-CN" altLang="en-US" sz="1905">
                  <a:solidFill>
                    <a:srgbClr val="000000"/>
                  </a:solidFill>
                </a:endParaRPr>
              </a:p>
            </p:txBody>
          </p:sp>
          <p:sp>
            <p:nvSpPr>
              <p:cNvPr id="49" name="MH_Other_3"/>
              <p:cNvSpPr/>
              <p:nvPr>
                <p:custDataLst>
                  <p:tags r:id="rId4"/>
                </p:custDataLst>
              </p:nvPr>
            </p:nvSpPr>
            <p:spPr bwMode="auto">
              <a:xfrm>
                <a:off x="2066132" y="2224465"/>
                <a:ext cx="255428" cy="202353"/>
              </a:xfrm>
              <a:custGeom>
                <a:avLst/>
                <a:gdLst>
                  <a:gd name="T0" fmla="*/ 2147483646 w 18"/>
                  <a:gd name="T1" fmla="*/ 2147483646 h 17"/>
                  <a:gd name="T2" fmla="*/ 2147483646 w 18"/>
                  <a:gd name="T3" fmla="*/ 2147483646 h 17"/>
                  <a:gd name="T4" fmla="*/ 2147483646 w 18"/>
                  <a:gd name="T5" fmla="*/ 2147483646 h 17"/>
                  <a:gd name="T6" fmla="*/ 2147483646 w 18"/>
                  <a:gd name="T7" fmla="*/ 2147483646 h 17"/>
                  <a:gd name="T8" fmla="*/ 2147483646 w 18"/>
                  <a:gd name="T9" fmla="*/ 2147483646 h 17"/>
                  <a:gd name="T10" fmla="*/ 2147483646 w 18"/>
                  <a:gd name="T11" fmla="*/ 2147483646 h 17"/>
                  <a:gd name="T12" fmla="*/ 2147483646 w 18"/>
                  <a:gd name="T13" fmla="*/ 2147483646 h 17"/>
                  <a:gd name="T14" fmla="*/ 2147483646 w 18"/>
                  <a:gd name="T15" fmla="*/ 0 h 17"/>
                  <a:gd name="T16" fmla="*/ 2147483646 w 18"/>
                  <a:gd name="T17" fmla="*/ 2147483646 h 17"/>
                  <a:gd name="T18" fmla="*/ 2147483646 w 18"/>
                  <a:gd name="T19" fmla="*/ 2147483646 h 17"/>
                  <a:gd name="T20" fmla="*/ 2147483646 w 18"/>
                  <a:gd name="T21" fmla="*/ 214748364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17">
                    <a:moveTo>
                      <a:pt x="9" y="17"/>
                    </a:moveTo>
                    <a:cubicBezTo>
                      <a:pt x="8" y="17"/>
                      <a:pt x="8" y="17"/>
                      <a:pt x="7" y="17"/>
                    </a:cubicBezTo>
                    <a:cubicBezTo>
                      <a:pt x="7" y="17"/>
                      <a:pt x="0" y="9"/>
                      <a:pt x="1" y="9"/>
                    </a:cubicBezTo>
                    <a:cubicBezTo>
                      <a:pt x="1" y="8"/>
                      <a:pt x="4" y="8"/>
                      <a:pt x="4" y="9"/>
                    </a:cubicBezTo>
                    <a:cubicBezTo>
                      <a:pt x="8" y="13"/>
                      <a:pt x="8" y="13"/>
                      <a:pt x="8" y="13"/>
                    </a:cubicBezTo>
                    <a:cubicBezTo>
                      <a:pt x="9" y="12"/>
                      <a:pt x="9" y="10"/>
                      <a:pt x="10" y="9"/>
                    </a:cubicBezTo>
                    <a:cubicBezTo>
                      <a:pt x="11" y="6"/>
                      <a:pt x="13" y="2"/>
                      <a:pt x="15" y="1"/>
                    </a:cubicBezTo>
                    <a:cubicBezTo>
                      <a:pt x="16" y="0"/>
                      <a:pt x="17" y="0"/>
                      <a:pt x="17" y="0"/>
                    </a:cubicBezTo>
                    <a:cubicBezTo>
                      <a:pt x="18" y="1"/>
                      <a:pt x="15" y="4"/>
                      <a:pt x="12" y="10"/>
                    </a:cubicBezTo>
                    <a:cubicBezTo>
                      <a:pt x="11" y="13"/>
                      <a:pt x="10" y="16"/>
                      <a:pt x="10" y="16"/>
                    </a:cubicBezTo>
                    <a:cubicBezTo>
                      <a:pt x="10" y="17"/>
                      <a:pt x="9" y="17"/>
                      <a:pt x="9" y="1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defTabSz="1117600" fontAlgn="base">
                  <a:spcBef>
                    <a:spcPct val="0"/>
                  </a:spcBef>
                  <a:spcAft>
                    <a:spcPct val="0"/>
                  </a:spcAft>
                </a:pPr>
                <a:endParaRPr lang="zh-CN" altLang="en-US" sz="1905" dirty="0">
                  <a:solidFill>
                    <a:srgbClr val="000000"/>
                  </a:solidFill>
                </a:endParaRPr>
              </a:p>
            </p:txBody>
          </p:sp>
          <p:sp>
            <p:nvSpPr>
              <p:cNvPr id="50" name="MH_Other_5"/>
              <p:cNvSpPr>
                <a:spLocks noChangeArrowheads="1"/>
              </p:cNvSpPr>
              <p:nvPr>
                <p:custDataLst>
                  <p:tags r:id="rId5"/>
                </p:custDataLst>
              </p:nvPr>
            </p:nvSpPr>
            <p:spPr bwMode="auto">
              <a:xfrm>
                <a:off x="2095906" y="1848480"/>
                <a:ext cx="236624" cy="198437"/>
              </a:xfrm>
              <a:prstGeom prst="ellipse">
                <a:avLst/>
              </a:prstGeom>
              <a:solidFill>
                <a:srgbClr val="F8F8F8"/>
              </a:solidFill>
              <a:ln>
                <a:noFill/>
              </a:ln>
              <a:extLst>
                <a:ext uri="{91240B29-F687-4F45-9708-019B960494DF}">
                  <a14:hiddenLine xmlns:a14="http://schemas.microsoft.com/office/drawing/2010/main" xmlns=""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2"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2"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2"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9pPr>
              </a:lstStyle>
              <a:p>
                <a:pPr defTabSz="1117600" fontAlgn="base">
                  <a:lnSpc>
                    <a:spcPct val="100000"/>
                  </a:lnSpc>
                  <a:spcBef>
                    <a:spcPct val="0"/>
                  </a:spcBef>
                  <a:spcAft>
                    <a:spcPct val="0"/>
                  </a:spcAft>
                  <a:buNone/>
                </a:pPr>
                <a:endParaRPr lang="zh-CN" altLang="en-US" sz="1030">
                  <a:solidFill>
                    <a:srgbClr val="000000"/>
                  </a:solidFill>
                </a:endParaRPr>
              </a:p>
            </p:txBody>
          </p:sp>
          <p:sp>
            <p:nvSpPr>
              <p:cNvPr id="51" name="MH_Other_6"/>
              <p:cNvSpPr>
                <a:spLocks noChangeArrowheads="1"/>
              </p:cNvSpPr>
              <p:nvPr>
                <p:custDataLst>
                  <p:tags r:id="rId6"/>
                </p:custDataLst>
              </p:nvPr>
            </p:nvSpPr>
            <p:spPr bwMode="auto">
              <a:xfrm>
                <a:off x="2136651" y="1883729"/>
                <a:ext cx="155137" cy="127939"/>
              </a:xfrm>
              <a:prstGeom prst="ellipse">
                <a:avLst/>
              </a:prstGeom>
              <a:solidFill>
                <a:schemeClr val="tx1">
                  <a:lumMod val="50000"/>
                  <a:lumOff val="50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2"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2"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2"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9pPr>
              </a:lstStyle>
              <a:p>
                <a:pPr defTabSz="1117600" fontAlgn="base">
                  <a:lnSpc>
                    <a:spcPct val="100000"/>
                  </a:lnSpc>
                  <a:spcBef>
                    <a:spcPct val="0"/>
                  </a:spcBef>
                  <a:spcAft>
                    <a:spcPct val="0"/>
                  </a:spcAft>
                  <a:buNone/>
                </a:pPr>
                <a:endParaRPr lang="zh-CN" altLang="en-US" sz="1030">
                  <a:solidFill>
                    <a:srgbClr val="000000"/>
                  </a:solidFill>
                </a:endParaRPr>
              </a:p>
            </p:txBody>
          </p:sp>
          <p:sp>
            <p:nvSpPr>
              <p:cNvPr id="52" name="MH_Other_7"/>
              <p:cNvSpPr>
                <a:spLocks noEditPoints="1"/>
              </p:cNvSpPr>
              <p:nvPr>
                <p:custDataLst>
                  <p:tags r:id="rId7"/>
                </p:custDataLst>
              </p:nvPr>
            </p:nvSpPr>
            <p:spPr bwMode="auto">
              <a:xfrm>
                <a:off x="6652857" y="2140913"/>
                <a:ext cx="408999" cy="355097"/>
              </a:xfrm>
              <a:custGeom>
                <a:avLst/>
                <a:gdLst>
                  <a:gd name="T0" fmla="*/ 2147483646 w 29"/>
                  <a:gd name="T1" fmla="*/ 2147483646 h 30"/>
                  <a:gd name="T2" fmla="*/ 2147483646 w 29"/>
                  <a:gd name="T3" fmla="*/ 2147483646 h 30"/>
                  <a:gd name="T4" fmla="*/ 2147483646 w 29"/>
                  <a:gd name="T5" fmla="*/ 2147483646 h 30"/>
                  <a:gd name="T6" fmla="*/ 2147483646 w 29"/>
                  <a:gd name="T7" fmla="*/ 2147483646 h 30"/>
                  <a:gd name="T8" fmla="*/ 2147483646 w 29"/>
                  <a:gd name="T9" fmla="*/ 2147483646 h 30"/>
                  <a:gd name="T10" fmla="*/ 2147483646 w 29"/>
                  <a:gd name="T11" fmla="*/ 2147483646 h 30"/>
                  <a:gd name="T12" fmla="*/ 2147483646 w 29"/>
                  <a:gd name="T13" fmla="*/ 2147483646 h 30"/>
                  <a:gd name="T14" fmla="*/ 2147483646 w 29"/>
                  <a:gd name="T15" fmla="*/ 0 h 30"/>
                  <a:gd name="T16" fmla="*/ 2147483646 w 29"/>
                  <a:gd name="T17" fmla="*/ 0 h 30"/>
                  <a:gd name="T18" fmla="*/ 0 w 29"/>
                  <a:gd name="T19" fmla="*/ 2147483646 h 30"/>
                  <a:gd name="T20" fmla="*/ 0 w 29"/>
                  <a:gd name="T21" fmla="*/ 2147483646 h 30"/>
                  <a:gd name="T22" fmla="*/ 2147483646 w 29"/>
                  <a:gd name="T23" fmla="*/ 2147483646 h 30"/>
                  <a:gd name="T24" fmla="*/ 2147483646 w 29"/>
                  <a:gd name="T25" fmla="*/ 2147483646 h 30"/>
                  <a:gd name="T26" fmla="*/ 2147483646 w 29"/>
                  <a:gd name="T27" fmla="*/ 2147483646 h 30"/>
                  <a:gd name="T28" fmla="*/ 2147483646 w 29"/>
                  <a:gd name="T29" fmla="*/ 2147483646 h 30"/>
                  <a:gd name="T30" fmla="*/ 2147483646 w 29"/>
                  <a:gd name="T31" fmla="*/ 0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 h="30">
                    <a:moveTo>
                      <a:pt x="19" y="30"/>
                    </a:moveTo>
                    <a:cubicBezTo>
                      <a:pt x="13" y="24"/>
                      <a:pt x="13" y="24"/>
                      <a:pt x="13" y="24"/>
                    </a:cubicBezTo>
                    <a:cubicBezTo>
                      <a:pt x="23" y="7"/>
                      <a:pt x="23" y="7"/>
                      <a:pt x="23" y="7"/>
                    </a:cubicBezTo>
                    <a:cubicBezTo>
                      <a:pt x="29" y="14"/>
                      <a:pt x="29" y="14"/>
                      <a:pt x="29" y="14"/>
                    </a:cubicBezTo>
                    <a:cubicBezTo>
                      <a:pt x="29" y="27"/>
                      <a:pt x="29" y="27"/>
                      <a:pt x="29" y="27"/>
                    </a:cubicBezTo>
                    <a:cubicBezTo>
                      <a:pt x="29" y="28"/>
                      <a:pt x="28" y="30"/>
                      <a:pt x="26" y="30"/>
                    </a:cubicBezTo>
                    <a:cubicBezTo>
                      <a:pt x="19" y="30"/>
                      <a:pt x="19" y="30"/>
                      <a:pt x="19" y="30"/>
                    </a:cubicBezTo>
                    <a:moveTo>
                      <a:pt x="26" y="0"/>
                    </a:moveTo>
                    <a:cubicBezTo>
                      <a:pt x="3" y="0"/>
                      <a:pt x="3" y="0"/>
                      <a:pt x="3" y="0"/>
                    </a:cubicBezTo>
                    <a:cubicBezTo>
                      <a:pt x="1" y="0"/>
                      <a:pt x="0" y="2"/>
                      <a:pt x="0" y="3"/>
                    </a:cubicBezTo>
                    <a:cubicBezTo>
                      <a:pt x="0" y="27"/>
                      <a:pt x="0" y="27"/>
                      <a:pt x="0" y="27"/>
                    </a:cubicBezTo>
                    <a:cubicBezTo>
                      <a:pt x="0" y="28"/>
                      <a:pt x="1" y="30"/>
                      <a:pt x="3" y="30"/>
                    </a:cubicBezTo>
                    <a:cubicBezTo>
                      <a:pt x="26" y="30"/>
                      <a:pt x="26" y="30"/>
                      <a:pt x="26" y="30"/>
                    </a:cubicBezTo>
                    <a:cubicBezTo>
                      <a:pt x="28" y="30"/>
                      <a:pt x="29" y="28"/>
                      <a:pt x="29" y="27"/>
                    </a:cubicBezTo>
                    <a:cubicBezTo>
                      <a:pt x="29" y="3"/>
                      <a:pt x="29" y="3"/>
                      <a:pt x="29" y="3"/>
                    </a:cubicBezTo>
                    <a:cubicBezTo>
                      <a:pt x="29" y="2"/>
                      <a:pt x="28" y="0"/>
                      <a:pt x="26" y="0"/>
                    </a:cubicBezTo>
                  </a:path>
                </a:pathLst>
              </a:custGeom>
              <a:solidFill>
                <a:srgbClr val="66CCFF"/>
              </a:solidFill>
              <a:ln w="9525">
                <a:noFill/>
                <a:round/>
              </a:ln>
            </p:spPr>
            <p:txBody>
              <a:bodyPr anchor="ctr"/>
              <a:lstStyle/>
              <a:p>
                <a:pPr defTabSz="1117600" fontAlgn="base">
                  <a:spcBef>
                    <a:spcPct val="0"/>
                  </a:spcBef>
                  <a:spcAft>
                    <a:spcPct val="0"/>
                  </a:spcAft>
                </a:pPr>
                <a:endParaRPr lang="zh-CN" altLang="en-US" sz="1905">
                  <a:solidFill>
                    <a:srgbClr val="000000"/>
                  </a:solidFill>
                </a:endParaRPr>
              </a:p>
            </p:txBody>
          </p:sp>
          <p:sp>
            <p:nvSpPr>
              <p:cNvPr id="53" name="MH_Other_8"/>
              <p:cNvSpPr/>
              <p:nvPr>
                <p:custDataLst>
                  <p:tags r:id="rId8"/>
                </p:custDataLst>
              </p:nvPr>
            </p:nvSpPr>
            <p:spPr bwMode="auto">
              <a:xfrm>
                <a:off x="6836201" y="2224464"/>
                <a:ext cx="225654" cy="271545"/>
              </a:xfrm>
              <a:custGeom>
                <a:avLst/>
                <a:gdLst>
                  <a:gd name="T0" fmla="*/ 2147483646 w 16"/>
                  <a:gd name="T1" fmla="*/ 0 h 23"/>
                  <a:gd name="T2" fmla="*/ 0 w 16"/>
                  <a:gd name="T3" fmla="*/ 2147483646 h 23"/>
                  <a:gd name="T4" fmla="*/ 2147483646 w 16"/>
                  <a:gd name="T5" fmla="*/ 2147483646 h 23"/>
                  <a:gd name="T6" fmla="*/ 2147483646 w 16"/>
                  <a:gd name="T7" fmla="*/ 2147483646 h 23"/>
                  <a:gd name="T8" fmla="*/ 2147483646 w 16"/>
                  <a:gd name="T9" fmla="*/ 2147483646 h 23"/>
                  <a:gd name="T10" fmla="*/ 2147483646 w 16"/>
                  <a:gd name="T11" fmla="*/ 2147483646 h 23"/>
                  <a:gd name="T12" fmla="*/ 2147483646 w 16"/>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10" y="0"/>
                    </a:moveTo>
                    <a:cubicBezTo>
                      <a:pt x="0" y="17"/>
                      <a:pt x="0" y="17"/>
                      <a:pt x="0" y="17"/>
                    </a:cubicBezTo>
                    <a:cubicBezTo>
                      <a:pt x="6" y="23"/>
                      <a:pt x="6" y="23"/>
                      <a:pt x="6" y="23"/>
                    </a:cubicBezTo>
                    <a:cubicBezTo>
                      <a:pt x="13" y="23"/>
                      <a:pt x="13" y="23"/>
                      <a:pt x="13" y="23"/>
                    </a:cubicBezTo>
                    <a:cubicBezTo>
                      <a:pt x="15" y="23"/>
                      <a:pt x="16" y="21"/>
                      <a:pt x="16" y="20"/>
                    </a:cubicBezTo>
                    <a:cubicBezTo>
                      <a:pt x="16" y="7"/>
                      <a:pt x="16" y="7"/>
                      <a:pt x="16" y="7"/>
                    </a:cubicBezTo>
                    <a:cubicBezTo>
                      <a:pt x="10" y="0"/>
                      <a:pt x="10" y="0"/>
                      <a:pt x="10" y="0"/>
                    </a:cubicBezTo>
                  </a:path>
                </a:pathLst>
              </a:custGeom>
              <a:solidFill>
                <a:srgbClr val="00A7FA"/>
              </a:solidFill>
              <a:ln w="9525">
                <a:noFill/>
                <a:round/>
              </a:ln>
            </p:spPr>
            <p:txBody>
              <a:bodyPr anchor="ctr"/>
              <a:lstStyle/>
              <a:p>
                <a:pPr defTabSz="1117600" fontAlgn="base">
                  <a:spcBef>
                    <a:spcPct val="0"/>
                  </a:spcBef>
                  <a:spcAft>
                    <a:spcPct val="0"/>
                  </a:spcAft>
                </a:pPr>
                <a:endParaRPr lang="zh-CN" altLang="en-US" sz="1905">
                  <a:solidFill>
                    <a:srgbClr val="000000"/>
                  </a:solidFill>
                </a:endParaRPr>
              </a:p>
            </p:txBody>
          </p:sp>
          <p:sp>
            <p:nvSpPr>
              <p:cNvPr id="54" name="MH_Other_9"/>
              <p:cNvSpPr/>
              <p:nvPr>
                <p:custDataLst>
                  <p:tags r:id="rId9"/>
                </p:custDataLst>
              </p:nvPr>
            </p:nvSpPr>
            <p:spPr bwMode="auto">
              <a:xfrm>
                <a:off x="6735911" y="2224465"/>
                <a:ext cx="255428" cy="202353"/>
              </a:xfrm>
              <a:custGeom>
                <a:avLst/>
                <a:gdLst>
                  <a:gd name="T0" fmla="*/ 2147483646 w 18"/>
                  <a:gd name="T1" fmla="*/ 2147483646 h 17"/>
                  <a:gd name="T2" fmla="*/ 2147483646 w 18"/>
                  <a:gd name="T3" fmla="*/ 2147483646 h 17"/>
                  <a:gd name="T4" fmla="*/ 0 w 18"/>
                  <a:gd name="T5" fmla="*/ 2147483646 h 17"/>
                  <a:gd name="T6" fmla="*/ 2147483646 w 18"/>
                  <a:gd name="T7" fmla="*/ 2147483646 h 17"/>
                  <a:gd name="T8" fmla="*/ 2147483646 w 18"/>
                  <a:gd name="T9" fmla="*/ 2147483646 h 17"/>
                  <a:gd name="T10" fmla="*/ 2147483646 w 18"/>
                  <a:gd name="T11" fmla="*/ 2147483646 h 17"/>
                  <a:gd name="T12" fmla="*/ 2147483646 w 18"/>
                  <a:gd name="T13" fmla="*/ 2147483646 h 17"/>
                  <a:gd name="T14" fmla="*/ 2147483646 w 18"/>
                  <a:gd name="T15" fmla="*/ 0 h 17"/>
                  <a:gd name="T16" fmla="*/ 2147483646 w 18"/>
                  <a:gd name="T17" fmla="*/ 2147483646 h 17"/>
                  <a:gd name="T18" fmla="*/ 2147483646 w 18"/>
                  <a:gd name="T19" fmla="*/ 2147483646 h 17"/>
                  <a:gd name="T20" fmla="*/ 2147483646 w 18"/>
                  <a:gd name="T21" fmla="*/ 2147483646 h 17"/>
                  <a:gd name="T22" fmla="*/ 2147483646 w 18"/>
                  <a:gd name="T23" fmla="*/ 214748364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 h="17">
                    <a:moveTo>
                      <a:pt x="8" y="17"/>
                    </a:moveTo>
                    <a:cubicBezTo>
                      <a:pt x="8" y="17"/>
                      <a:pt x="7" y="17"/>
                      <a:pt x="7" y="17"/>
                    </a:cubicBezTo>
                    <a:cubicBezTo>
                      <a:pt x="7" y="17"/>
                      <a:pt x="0" y="9"/>
                      <a:pt x="0" y="9"/>
                    </a:cubicBezTo>
                    <a:cubicBezTo>
                      <a:pt x="1" y="8"/>
                      <a:pt x="3" y="8"/>
                      <a:pt x="4" y="9"/>
                    </a:cubicBezTo>
                    <a:cubicBezTo>
                      <a:pt x="8" y="13"/>
                      <a:pt x="8" y="13"/>
                      <a:pt x="8" y="13"/>
                    </a:cubicBezTo>
                    <a:cubicBezTo>
                      <a:pt x="8" y="12"/>
                      <a:pt x="9" y="10"/>
                      <a:pt x="9" y="9"/>
                    </a:cubicBezTo>
                    <a:cubicBezTo>
                      <a:pt x="11" y="6"/>
                      <a:pt x="13" y="2"/>
                      <a:pt x="15" y="1"/>
                    </a:cubicBezTo>
                    <a:cubicBezTo>
                      <a:pt x="15" y="0"/>
                      <a:pt x="17" y="0"/>
                      <a:pt x="17" y="0"/>
                    </a:cubicBezTo>
                    <a:cubicBezTo>
                      <a:pt x="18" y="1"/>
                      <a:pt x="15" y="4"/>
                      <a:pt x="12" y="10"/>
                    </a:cubicBezTo>
                    <a:cubicBezTo>
                      <a:pt x="11" y="13"/>
                      <a:pt x="10" y="16"/>
                      <a:pt x="10" y="16"/>
                    </a:cubicBezTo>
                    <a:cubicBezTo>
                      <a:pt x="10" y="17"/>
                      <a:pt x="9" y="17"/>
                      <a:pt x="9" y="17"/>
                    </a:cubicBezTo>
                    <a:lnTo>
                      <a:pt x="8" y="17"/>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defTabSz="1117600" fontAlgn="base">
                  <a:spcBef>
                    <a:spcPct val="0"/>
                  </a:spcBef>
                  <a:spcAft>
                    <a:spcPct val="0"/>
                  </a:spcAft>
                </a:pPr>
                <a:endParaRPr lang="zh-CN" altLang="en-US" sz="1905">
                  <a:solidFill>
                    <a:srgbClr val="000000"/>
                  </a:solidFill>
                </a:endParaRPr>
              </a:p>
            </p:txBody>
          </p:sp>
          <p:sp>
            <p:nvSpPr>
              <p:cNvPr id="55" name="MH_Other_10"/>
              <p:cNvSpPr>
                <a:spLocks noChangeArrowheads="1"/>
              </p:cNvSpPr>
              <p:nvPr>
                <p:custDataLst>
                  <p:tags r:id="rId10"/>
                </p:custDataLst>
              </p:nvPr>
            </p:nvSpPr>
            <p:spPr bwMode="auto">
              <a:xfrm>
                <a:off x="6765685" y="1848480"/>
                <a:ext cx="236624" cy="198437"/>
              </a:xfrm>
              <a:prstGeom prst="ellipse">
                <a:avLst/>
              </a:prstGeom>
              <a:solidFill>
                <a:srgbClr val="F8F8F8"/>
              </a:solidFill>
              <a:ln>
                <a:noFill/>
              </a:ln>
              <a:extLst>
                <a:ext uri="{91240B29-F687-4F45-9708-019B960494DF}">
                  <a14:hiddenLine xmlns:a14="http://schemas.microsoft.com/office/drawing/2010/main" xmlns=""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2"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2"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2"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9pPr>
              </a:lstStyle>
              <a:p>
                <a:pPr defTabSz="1117600" fontAlgn="base">
                  <a:lnSpc>
                    <a:spcPct val="100000"/>
                  </a:lnSpc>
                  <a:spcBef>
                    <a:spcPct val="0"/>
                  </a:spcBef>
                  <a:spcAft>
                    <a:spcPct val="0"/>
                  </a:spcAft>
                  <a:buNone/>
                </a:pPr>
                <a:endParaRPr lang="zh-CN" altLang="en-US" sz="1030">
                  <a:solidFill>
                    <a:srgbClr val="000000"/>
                  </a:solidFill>
                </a:endParaRPr>
              </a:p>
            </p:txBody>
          </p:sp>
          <p:sp>
            <p:nvSpPr>
              <p:cNvPr id="56" name="MH_Other_11"/>
              <p:cNvSpPr>
                <a:spLocks noChangeArrowheads="1"/>
              </p:cNvSpPr>
              <p:nvPr>
                <p:custDataLst>
                  <p:tags r:id="rId11"/>
                </p:custDataLst>
              </p:nvPr>
            </p:nvSpPr>
            <p:spPr bwMode="auto">
              <a:xfrm>
                <a:off x="6806428" y="1883729"/>
                <a:ext cx="155137" cy="127939"/>
              </a:xfrm>
              <a:prstGeom prst="ellipse">
                <a:avLst/>
              </a:prstGeom>
              <a:solidFill>
                <a:schemeClr val="tx1">
                  <a:lumMod val="50000"/>
                  <a:lumOff val="50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2"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2"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2"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9pPr>
              </a:lstStyle>
              <a:p>
                <a:pPr defTabSz="1117600" fontAlgn="base">
                  <a:lnSpc>
                    <a:spcPct val="100000"/>
                  </a:lnSpc>
                  <a:spcBef>
                    <a:spcPct val="0"/>
                  </a:spcBef>
                  <a:spcAft>
                    <a:spcPct val="0"/>
                  </a:spcAft>
                  <a:buNone/>
                </a:pPr>
                <a:endParaRPr lang="zh-CN" altLang="en-US" sz="1030">
                  <a:solidFill>
                    <a:srgbClr val="000000"/>
                  </a:solidFill>
                </a:endParaRPr>
              </a:p>
            </p:txBody>
          </p:sp>
          <p:sp>
            <p:nvSpPr>
              <p:cNvPr id="57" name="MH_Other_12"/>
              <p:cNvSpPr/>
              <p:nvPr>
                <p:custDataLst>
                  <p:tags r:id="rId12"/>
                </p:custDataLst>
              </p:nvPr>
            </p:nvSpPr>
            <p:spPr bwMode="auto">
              <a:xfrm>
                <a:off x="4278793" y="2140913"/>
                <a:ext cx="408997" cy="355097"/>
              </a:xfrm>
              <a:custGeom>
                <a:avLst/>
                <a:gdLst>
                  <a:gd name="T0" fmla="*/ 2147483646 w 29"/>
                  <a:gd name="T1" fmla="*/ 2147483646 h 30"/>
                  <a:gd name="T2" fmla="*/ 2147483646 w 29"/>
                  <a:gd name="T3" fmla="*/ 2147483646 h 30"/>
                  <a:gd name="T4" fmla="*/ 2147483646 w 29"/>
                  <a:gd name="T5" fmla="*/ 2147483646 h 30"/>
                  <a:gd name="T6" fmla="*/ 0 w 29"/>
                  <a:gd name="T7" fmla="*/ 2147483646 h 30"/>
                  <a:gd name="T8" fmla="*/ 0 w 29"/>
                  <a:gd name="T9" fmla="*/ 2147483646 h 30"/>
                  <a:gd name="T10" fmla="*/ 2147483646 w 29"/>
                  <a:gd name="T11" fmla="*/ 0 h 30"/>
                  <a:gd name="T12" fmla="*/ 2147483646 w 29"/>
                  <a:gd name="T13" fmla="*/ 0 h 30"/>
                  <a:gd name="T14" fmla="*/ 2147483646 w 29"/>
                  <a:gd name="T15" fmla="*/ 2147483646 h 30"/>
                  <a:gd name="T16" fmla="*/ 2147483646 w 29"/>
                  <a:gd name="T17" fmla="*/ 214748364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30">
                    <a:moveTo>
                      <a:pt x="29" y="27"/>
                    </a:moveTo>
                    <a:cubicBezTo>
                      <a:pt x="29" y="28"/>
                      <a:pt x="28" y="30"/>
                      <a:pt x="26" y="30"/>
                    </a:cubicBezTo>
                    <a:cubicBezTo>
                      <a:pt x="3" y="30"/>
                      <a:pt x="3" y="30"/>
                      <a:pt x="3" y="30"/>
                    </a:cubicBezTo>
                    <a:cubicBezTo>
                      <a:pt x="1" y="30"/>
                      <a:pt x="0" y="28"/>
                      <a:pt x="0" y="27"/>
                    </a:cubicBezTo>
                    <a:cubicBezTo>
                      <a:pt x="0" y="3"/>
                      <a:pt x="0" y="3"/>
                      <a:pt x="0" y="3"/>
                    </a:cubicBezTo>
                    <a:cubicBezTo>
                      <a:pt x="0" y="2"/>
                      <a:pt x="1" y="0"/>
                      <a:pt x="3" y="0"/>
                    </a:cubicBezTo>
                    <a:cubicBezTo>
                      <a:pt x="26" y="0"/>
                      <a:pt x="26" y="0"/>
                      <a:pt x="26" y="0"/>
                    </a:cubicBezTo>
                    <a:cubicBezTo>
                      <a:pt x="28" y="0"/>
                      <a:pt x="29" y="2"/>
                      <a:pt x="29" y="3"/>
                    </a:cubicBezTo>
                    <a:cubicBezTo>
                      <a:pt x="29" y="27"/>
                      <a:pt x="29" y="27"/>
                      <a:pt x="29" y="27"/>
                    </a:cubicBezTo>
                  </a:path>
                </a:pathLst>
              </a:custGeom>
              <a:solidFill>
                <a:srgbClr val="0099FF"/>
              </a:solidFill>
              <a:ln w="9525">
                <a:noFill/>
                <a:round/>
              </a:ln>
            </p:spPr>
            <p:txBody>
              <a:bodyPr anchor="ctr"/>
              <a:lstStyle/>
              <a:p>
                <a:pPr defTabSz="1117600" fontAlgn="base">
                  <a:spcBef>
                    <a:spcPct val="0"/>
                  </a:spcBef>
                  <a:spcAft>
                    <a:spcPct val="0"/>
                  </a:spcAft>
                </a:pPr>
                <a:endParaRPr lang="zh-CN" altLang="en-US" sz="1905">
                  <a:solidFill>
                    <a:srgbClr val="000000"/>
                  </a:solidFill>
                </a:endParaRPr>
              </a:p>
            </p:txBody>
          </p:sp>
          <p:sp>
            <p:nvSpPr>
              <p:cNvPr id="58" name="MH_Other_13"/>
              <p:cNvSpPr/>
              <p:nvPr>
                <p:custDataLst>
                  <p:tags r:id="rId13"/>
                </p:custDataLst>
              </p:nvPr>
            </p:nvSpPr>
            <p:spPr bwMode="auto">
              <a:xfrm>
                <a:off x="4463703" y="2224464"/>
                <a:ext cx="224086" cy="271545"/>
              </a:xfrm>
              <a:custGeom>
                <a:avLst/>
                <a:gdLst>
                  <a:gd name="T0" fmla="*/ 2147483646 w 16"/>
                  <a:gd name="T1" fmla="*/ 0 h 23"/>
                  <a:gd name="T2" fmla="*/ 0 w 16"/>
                  <a:gd name="T3" fmla="*/ 2147483646 h 23"/>
                  <a:gd name="T4" fmla="*/ 2147483646 w 16"/>
                  <a:gd name="T5" fmla="*/ 2147483646 h 23"/>
                  <a:gd name="T6" fmla="*/ 2147483646 w 16"/>
                  <a:gd name="T7" fmla="*/ 2147483646 h 23"/>
                  <a:gd name="T8" fmla="*/ 2147483646 w 16"/>
                  <a:gd name="T9" fmla="*/ 2147483646 h 23"/>
                  <a:gd name="T10" fmla="*/ 2147483646 w 16"/>
                  <a:gd name="T11" fmla="*/ 2147483646 h 23"/>
                  <a:gd name="T12" fmla="*/ 2147483646 w 16"/>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10" y="0"/>
                    </a:moveTo>
                    <a:cubicBezTo>
                      <a:pt x="0" y="17"/>
                      <a:pt x="0" y="17"/>
                      <a:pt x="0" y="17"/>
                    </a:cubicBezTo>
                    <a:cubicBezTo>
                      <a:pt x="6" y="23"/>
                      <a:pt x="6" y="23"/>
                      <a:pt x="6" y="23"/>
                    </a:cubicBezTo>
                    <a:cubicBezTo>
                      <a:pt x="13" y="23"/>
                      <a:pt x="13" y="23"/>
                      <a:pt x="13" y="23"/>
                    </a:cubicBezTo>
                    <a:cubicBezTo>
                      <a:pt x="15" y="23"/>
                      <a:pt x="16" y="21"/>
                      <a:pt x="16" y="20"/>
                    </a:cubicBezTo>
                    <a:cubicBezTo>
                      <a:pt x="16" y="7"/>
                      <a:pt x="16" y="7"/>
                      <a:pt x="16" y="7"/>
                    </a:cubicBezTo>
                    <a:cubicBezTo>
                      <a:pt x="10" y="0"/>
                      <a:pt x="10" y="0"/>
                      <a:pt x="10" y="0"/>
                    </a:cubicBezTo>
                  </a:path>
                </a:pathLst>
              </a:custGeom>
              <a:solidFill>
                <a:srgbClr val="0075C4"/>
              </a:solidFill>
              <a:ln w="9525">
                <a:noFill/>
                <a:round/>
              </a:ln>
            </p:spPr>
            <p:txBody>
              <a:bodyPr anchor="ctr"/>
              <a:lstStyle/>
              <a:p>
                <a:pPr defTabSz="1117600" fontAlgn="base">
                  <a:spcBef>
                    <a:spcPct val="0"/>
                  </a:spcBef>
                  <a:spcAft>
                    <a:spcPct val="0"/>
                  </a:spcAft>
                </a:pPr>
                <a:endParaRPr lang="zh-CN" altLang="en-US" sz="1905">
                  <a:solidFill>
                    <a:srgbClr val="000000"/>
                  </a:solidFill>
                </a:endParaRPr>
              </a:p>
            </p:txBody>
          </p:sp>
          <p:sp>
            <p:nvSpPr>
              <p:cNvPr id="59" name="MH_Other_14"/>
              <p:cNvSpPr/>
              <p:nvPr>
                <p:custDataLst>
                  <p:tags r:id="rId14"/>
                </p:custDataLst>
              </p:nvPr>
            </p:nvSpPr>
            <p:spPr bwMode="auto">
              <a:xfrm>
                <a:off x="4368114" y="2224465"/>
                <a:ext cx="249160" cy="202353"/>
              </a:xfrm>
              <a:custGeom>
                <a:avLst/>
                <a:gdLst>
                  <a:gd name="T0" fmla="*/ 2147483646 w 18"/>
                  <a:gd name="T1" fmla="*/ 2147483646 h 17"/>
                  <a:gd name="T2" fmla="*/ 2147483646 w 18"/>
                  <a:gd name="T3" fmla="*/ 2147483646 h 17"/>
                  <a:gd name="T4" fmla="*/ 0 w 18"/>
                  <a:gd name="T5" fmla="*/ 2147483646 h 17"/>
                  <a:gd name="T6" fmla="*/ 2147483646 w 18"/>
                  <a:gd name="T7" fmla="*/ 2147483646 h 17"/>
                  <a:gd name="T8" fmla="*/ 2147483646 w 18"/>
                  <a:gd name="T9" fmla="*/ 2147483646 h 17"/>
                  <a:gd name="T10" fmla="*/ 2147483646 w 18"/>
                  <a:gd name="T11" fmla="*/ 2147483646 h 17"/>
                  <a:gd name="T12" fmla="*/ 2147483646 w 18"/>
                  <a:gd name="T13" fmla="*/ 2147483646 h 17"/>
                  <a:gd name="T14" fmla="*/ 2147483646 w 18"/>
                  <a:gd name="T15" fmla="*/ 0 h 17"/>
                  <a:gd name="T16" fmla="*/ 2147483646 w 18"/>
                  <a:gd name="T17" fmla="*/ 2147483646 h 17"/>
                  <a:gd name="T18" fmla="*/ 2147483646 w 18"/>
                  <a:gd name="T19" fmla="*/ 2147483646 h 17"/>
                  <a:gd name="T20" fmla="*/ 2147483646 w 18"/>
                  <a:gd name="T21" fmla="*/ 2147483646 h 17"/>
                  <a:gd name="T22" fmla="*/ 2147483646 w 18"/>
                  <a:gd name="T23" fmla="*/ 214748364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 h="17">
                    <a:moveTo>
                      <a:pt x="8" y="17"/>
                    </a:moveTo>
                    <a:cubicBezTo>
                      <a:pt x="8" y="17"/>
                      <a:pt x="7" y="17"/>
                      <a:pt x="7" y="17"/>
                    </a:cubicBezTo>
                    <a:cubicBezTo>
                      <a:pt x="7" y="17"/>
                      <a:pt x="0" y="9"/>
                      <a:pt x="0" y="9"/>
                    </a:cubicBezTo>
                    <a:cubicBezTo>
                      <a:pt x="1" y="8"/>
                      <a:pt x="3" y="8"/>
                      <a:pt x="4" y="9"/>
                    </a:cubicBezTo>
                    <a:cubicBezTo>
                      <a:pt x="8" y="13"/>
                      <a:pt x="8" y="13"/>
                      <a:pt x="8" y="13"/>
                    </a:cubicBezTo>
                    <a:cubicBezTo>
                      <a:pt x="8" y="12"/>
                      <a:pt x="9" y="10"/>
                      <a:pt x="9" y="9"/>
                    </a:cubicBezTo>
                    <a:cubicBezTo>
                      <a:pt x="11" y="6"/>
                      <a:pt x="13" y="2"/>
                      <a:pt x="15" y="1"/>
                    </a:cubicBezTo>
                    <a:cubicBezTo>
                      <a:pt x="15" y="0"/>
                      <a:pt x="17" y="0"/>
                      <a:pt x="17" y="0"/>
                    </a:cubicBezTo>
                    <a:cubicBezTo>
                      <a:pt x="18" y="1"/>
                      <a:pt x="15" y="4"/>
                      <a:pt x="12" y="10"/>
                    </a:cubicBezTo>
                    <a:cubicBezTo>
                      <a:pt x="11" y="13"/>
                      <a:pt x="10" y="16"/>
                      <a:pt x="10" y="16"/>
                    </a:cubicBezTo>
                    <a:cubicBezTo>
                      <a:pt x="10" y="17"/>
                      <a:pt x="9" y="17"/>
                      <a:pt x="9" y="17"/>
                    </a:cubicBezTo>
                    <a:lnTo>
                      <a:pt x="8" y="17"/>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defTabSz="1117600" fontAlgn="base">
                  <a:spcBef>
                    <a:spcPct val="0"/>
                  </a:spcBef>
                  <a:spcAft>
                    <a:spcPct val="0"/>
                  </a:spcAft>
                </a:pPr>
                <a:endParaRPr lang="zh-CN" altLang="en-US" sz="1905">
                  <a:solidFill>
                    <a:srgbClr val="000000"/>
                  </a:solidFill>
                </a:endParaRPr>
              </a:p>
            </p:txBody>
          </p:sp>
          <p:sp>
            <p:nvSpPr>
              <p:cNvPr id="60" name="MH_Other_15"/>
              <p:cNvSpPr>
                <a:spLocks noChangeArrowheads="1"/>
              </p:cNvSpPr>
              <p:nvPr>
                <p:custDataLst>
                  <p:tags r:id="rId15"/>
                </p:custDataLst>
              </p:nvPr>
            </p:nvSpPr>
            <p:spPr bwMode="auto">
              <a:xfrm>
                <a:off x="4391620" y="1848480"/>
                <a:ext cx="242891" cy="198437"/>
              </a:xfrm>
              <a:prstGeom prst="ellipse">
                <a:avLst/>
              </a:prstGeom>
              <a:solidFill>
                <a:srgbClr val="F8F8F8"/>
              </a:solidFill>
              <a:ln>
                <a:noFill/>
              </a:ln>
              <a:extLst>
                <a:ext uri="{91240B29-F687-4F45-9708-019B960494DF}">
                  <a14:hiddenLine xmlns:a14="http://schemas.microsoft.com/office/drawing/2010/main" xmlns=""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2"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2"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2"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9pPr>
              </a:lstStyle>
              <a:p>
                <a:pPr defTabSz="1117600" fontAlgn="base">
                  <a:lnSpc>
                    <a:spcPct val="100000"/>
                  </a:lnSpc>
                  <a:spcBef>
                    <a:spcPct val="0"/>
                  </a:spcBef>
                  <a:spcAft>
                    <a:spcPct val="0"/>
                  </a:spcAft>
                  <a:buNone/>
                </a:pPr>
                <a:endParaRPr lang="zh-CN" altLang="en-US" sz="1030">
                  <a:solidFill>
                    <a:srgbClr val="000000"/>
                  </a:solidFill>
                </a:endParaRPr>
              </a:p>
            </p:txBody>
          </p:sp>
          <p:sp>
            <p:nvSpPr>
              <p:cNvPr id="61" name="MH_Other_16"/>
              <p:cNvSpPr>
                <a:spLocks noChangeArrowheads="1"/>
              </p:cNvSpPr>
              <p:nvPr>
                <p:custDataLst>
                  <p:tags r:id="rId16"/>
                </p:custDataLst>
              </p:nvPr>
            </p:nvSpPr>
            <p:spPr bwMode="auto">
              <a:xfrm>
                <a:off x="4433930" y="1883729"/>
                <a:ext cx="159838" cy="127939"/>
              </a:xfrm>
              <a:prstGeom prst="ellipse">
                <a:avLst/>
              </a:prstGeom>
              <a:solidFill>
                <a:schemeClr val="tx1">
                  <a:lumMod val="50000"/>
                  <a:lumOff val="50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2"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2"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2"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9pPr>
              </a:lstStyle>
              <a:p>
                <a:pPr defTabSz="1117600" fontAlgn="base">
                  <a:lnSpc>
                    <a:spcPct val="100000"/>
                  </a:lnSpc>
                  <a:spcBef>
                    <a:spcPct val="0"/>
                  </a:spcBef>
                  <a:spcAft>
                    <a:spcPct val="0"/>
                  </a:spcAft>
                  <a:buNone/>
                </a:pPr>
                <a:endParaRPr lang="zh-CN" altLang="en-US" sz="1030">
                  <a:solidFill>
                    <a:srgbClr val="000000"/>
                  </a:solidFill>
                </a:endParaRPr>
              </a:p>
            </p:txBody>
          </p:sp>
          <p:sp>
            <p:nvSpPr>
              <p:cNvPr id="62" name="MH_Other_19"/>
              <p:cNvSpPr/>
              <p:nvPr>
                <p:custDataLst>
                  <p:tags r:id="rId17"/>
                </p:custDataLst>
              </p:nvPr>
            </p:nvSpPr>
            <p:spPr bwMode="auto">
              <a:xfrm>
                <a:off x="3152091" y="4018226"/>
                <a:ext cx="255428" cy="203659"/>
              </a:xfrm>
              <a:custGeom>
                <a:avLst/>
                <a:gdLst>
                  <a:gd name="T0" fmla="*/ 2147483646 w 18"/>
                  <a:gd name="T1" fmla="*/ 2147483646 h 17"/>
                  <a:gd name="T2" fmla="*/ 2147483646 w 18"/>
                  <a:gd name="T3" fmla="*/ 2147483646 h 17"/>
                  <a:gd name="T4" fmla="*/ 2147483646 w 18"/>
                  <a:gd name="T5" fmla="*/ 2147483646 h 17"/>
                  <a:gd name="T6" fmla="*/ 2147483646 w 18"/>
                  <a:gd name="T7" fmla="*/ 2147483646 h 17"/>
                  <a:gd name="T8" fmla="*/ 2147483646 w 18"/>
                  <a:gd name="T9" fmla="*/ 2147483646 h 17"/>
                  <a:gd name="T10" fmla="*/ 2147483646 w 18"/>
                  <a:gd name="T11" fmla="*/ 2147483646 h 17"/>
                  <a:gd name="T12" fmla="*/ 2147483646 w 18"/>
                  <a:gd name="T13" fmla="*/ 2147483646 h 17"/>
                  <a:gd name="T14" fmla="*/ 2147483646 w 18"/>
                  <a:gd name="T15" fmla="*/ 0 h 17"/>
                  <a:gd name="T16" fmla="*/ 2147483646 w 18"/>
                  <a:gd name="T17" fmla="*/ 2147483646 h 17"/>
                  <a:gd name="T18" fmla="*/ 2147483646 w 18"/>
                  <a:gd name="T19" fmla="*/ 2147483646 h 17"/>
                  <a:gd name="T20" fmla="*/ 2147483646 w 18"/>
                  <a:gd name="T21" fmla="*/ 214748364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17">
                    <a:moveTo>
                      <a:pt x="9" y="17"/>
                    </a:moveTo>
                    <a:cubicBezTo>
                      <a:pt x="8" y="17"/>
                      <a:pt x="8" y="17"/>
                      <a:pt x="8" y="17"/>
                    </a:cubicBezTo>
                    <a:cubicBezTo>
                      <a:pt x="8" y="17"/>
                      <a:pt x="0" y="9"/>
                      <a:pt x="1" y="9"/>
                    </a:cubicBezTo>
                    <a:cubicBezTo>
                      <a:pt x="2" y="8"/>
                      <a:pt x="4" y="8"/>
                      <a:pt x="5" y="9"/>
                    </a:cubicBezTo>
                    <a:cubicBezTo>
                      <a:pt x="8" y="13"/>
                      <a:pt x="8" y="13"/>
                      <a:pt x="8" y="13"/>
                    </a:cubicBezTo>
                    <a:cubicBezTo>
                      <a:pt x="9" y="12"/>
                      <a:pt x="9" y="10"/>
                      <a:pt x="10" y="9"/>
                    </a:cubicBezTo>
                    <a:cubicBezTo>
                      <a:pt x="11" y="6"/>
                      <a:pt x="13" y="2"/>
                      <a:pt x="15" y="1"/>
                    </a:cubicBezTo>
                    <a:cubicBezTo>
                      <a:pt x="16" y="0"/>
                      <a:pt x="17" y="0"/>
                      <a:pt x="18" y="0"/>
                    </a:cubicBezTo>
                    <a:cubicBezTo>
                      <a:pt x="18" y="1"/>
                      <a:pt x="15" y="4"/>
                      <a:pt x="13" y="10"/>
                    </a:cubicBezTo>
                    <a:cubicBezTo>
                      <a:pt x="11" y="13"/>
                      <a:pt x="11" y="16"/>
                      <a:pt x="10" y="16"/>
                    </a:cubicBezTo>
                    <a:cubicBezTo>
                      <a:pt x="10" y="17"/>
                      <a:pt x="10" y="17"/>
                      <a:pt x="9" y="1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defTabSz="1117600" fontAlgn="base">
                  <a:spcBef>
                    <a:spcPct val="0"/>
                  </a:spcBef>
                  <a:spcAft>
                    <a:spcPct val="0"/>
                  </a:spcAft>
                </a:pPr>
                <a:endParaRPr lang="zh-CN" altLang="en-US" sz="1905">
                  <a:solidFill>
                    <a:srgbClr val="000000"/>
                  </a:solidFill>
                </a:endParaRPr>
              </a:p>
            </p:txBody>
          </p:sp>
          <p:sp>
            <p:nvSpPr>
              <p:cNvPr id="63" name="MH_Other_20"/>
              <p:cNvSpPr>
                <a:spLocks noChangeArrowheads="1"/>
              </p:cNvSpPr>
              <p:nvPr>
                <p:custDataLst>
                  <p:tags r:id="rId18"/>
                </p:custDataLst>
              </p:nvPr>
            </p:nvSpPr>
            <p:spPr bwMode="auto">
              <a:xfrm>
                <a:off x="3181866" y="3643546"/>
                <a:ext cx="236623" cy="197130"/>
              </a:xfrm>
              <a:prstGeom prst="ellipse">
                <a:avLst/>
              </a:prstGeom>
              <a:solidFill>
                <a:srgbClr val="F8F8F8"/>
              </a:solidFill>
              <a:ln>
                <a:noFill/>
              </a:ln>
              <a:extLst>
                <a:ext uri="{91240B29-F687-4F45-9708-019B960494DF}">
                  <a14:hiddenLine xmlns:a14="http://schemas.microsoft.com/office/drawing/2010/main" xmlns=""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2"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2"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2"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9pPr>
              </a:lstStyle>
              <a:p>
                <a:pPr defTabSz="1117600" fontAlgn="base">
                  <a:lnSpc>
                    <a:spcPct val="100000"/>
                  </a:lnSpc>
                  <a:spcBef>
                    <a:spcPct val="0"/>
                  </a:spcBef>
                  <a:spcAft>
                    <a:spcPct val="0"/>
                  </a:spcAft>
                  <a:buNone/>
                </a:pPr>
                <a:endParaRPr lang="zh-CN" altLang="en-US" sz="1030">
                  <a:solidFill>
                    <a:srgbClr val="000000"/>
                  </a:solidFill>
                </a:endParaRPr>
              </a:p>
            </p:txBody>
          </p:sp>
          <p:sp>
            <p:nvSpPr>
              <p:cNvPr id="64" name="MH_Other_24"/>
              <p:cNvSpPr/>
              <p:nvPr>
                <p:custDataLst>
                  <p:tags r:id="rId19"/>
                </p:custDataLst>
              </p:nvPr>
            </p:nvSpPr>
            <p:spPr bwMode="auto">
              <a:xfrm>
                <a:off x="5607642" y="4018226"/>
                <a:ext cx="255428" cy="203659"/>
              </a:xfrm>
              <a:custGeom>
                <a:avLst/>
                <a:gdLst>
                  <a:gd name="T0" fmla="*/ 2147483646 w 18"/>
                  <a:gd name="T1" fmla="*/ 2147483646 h 17"/>
                  <a:gd name="T2" fmla="*/ 2147483646 w 18"/>
                  <a:gd name="T3" fmla="*/ 2147483646 h 17"/>
                  <a:gd name="T4" fmla="*/ 0 w 18"/>
                  <a:gd name="T5" fmla="*/ 2147483646 h 17"/>
                  <a:gd name="T6" fmla="*/ 2147483646 w 18"/>
                  <a:gd name="T7" fmla="*/ 2147483646 h 17"/>
                  <a:gd name="T8" fmla="*/ 2147483646 w 18"/>
                  <a:gd name="T9" fmla="*/ 2147483646 h 17"/>
                  <a:gd name="T10" fmla="*/ 2147483646 w 18"/>
                  <a:gd name="T11" fmla="*/ 2147483646 h 17"/>
                  <a:gd name="T12" fmla="*/ 2147483646 w 18"/>
                  <a:gd name="T13" fmla="*/ 2147483646 h 17"/>
                  <a:gd name="T14" fmla="*/ 2147483646 w 18"/>
                  <a:gd name="T15" fmla="*/ 0 h 17"/>
                  <a:gd name="T16" fmla="*/ 2147483646 w 18"/>
                  <a:gd name="T17" fmla="*/ 2147483646 h 17"/>
                  <a:gd name="T18" fmla="*/ 2147483646 w 18"/>
                  <a:gd name="T19" fmla="*/ 2147483646 h 17"/>
                  <a:gd name="T20" fmla="*/ 2147483646 w 18"/>
                  <a:gd name="T21" fmla="*/ 2147483646 h 17"/>
                  <a:gd name="T22" fmla="*/ 2147483646 w 18"/>
                  <a:gd name="T23" fmla="*/ 214748364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 h="17">
                    <a:moveTo>
                      <a:pt x="8" y="17"/>
                    </a:moveTo>
                    <a:cubicBezTo>
                      <a:pt x="8" y="17"/>
                      <a:pt x="7" y="17"/>
                      <a:pt x="7" y="17"/>
                    </a:cubicBezTo>
                    <a:cubicBezTo>
                      <a:pt x="7" y="17"/>
                      <a:pt x="0" y="9"/>
                      <a:pt x="0" y="9"/>
                    </a:cubicBezTo>
                    <a:cubicBezTo>
                      <a:pt x="1" y="8"/>
                      <a:pt x="3" y="8"/>
                      <a:pt x="4" y="9"/>
                    </a:cubicBezTo>
                    <a:cubicBezTo>
                      <a:pt x="8" y="13"/>
                      <a:pt x="8" y="13"/>
                      <a:pt x="8" y="13"/>
                    </a:cubicBezTo>
                    <a:cubicBezTo>
                      <a:pt x="8" y="12"/>
                      <a:pt x="9" y="10"/>
                      <a:pt x="9" y="9"/>
                    </a:cubicBezTo>
                    <a:cubicBezTo>
                      <a:pt x="11" y="6"/>
                      <a:pt x="13" y="2"/>
                      <a:pt x="15" y="1"/>
                    </a:cubicBezTo>
                    <a:cubicBezTo>
                      <a:pt x="15" y="0"/>
                      <a:pt x="17" y="0"/>
                      <a:pt x="17" y="0"/>
                    </a:cubicBezTo>
                    <a:cubicBezTo>
                      <a:pt x="18" y="1"/>
                      <a:pt x="15" y="4"/>
                      <a:pt x="12" y="10"/>
                    </a:cubicBezTo>
                    <a:cubicBezTo>
                      <a:pt x="11" y="13"/>
                      <a:pt x="10" y="16"/>
                      <a:pt x="10" y="16"/>
                    </a:cubicBezTo>
                    <a:cubicBezTo>
                      <a:pt x="10" y="17"/>
                      <a:pt x="9" y="17"/>
                      <a:pt x="9" y="17"/>
                    </a:cubicBezTo>
                    <a:lnTo>
                      <a:pt x="8" y="17"/>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defTabSz="1117600" fontAlgn="base">
                  <a:spcBef>
                    <a:spcPct val="0"/>
                  </a:spcBef>
                  <a:spcAft>
                    <a:spcPct val="0"/>
                  </a:spcAft>
                </a:pPr>
                <a:endParaRPr lang="zh-CN" altLang="en-US" sz="1905">
                  <a:solidFill>
                    <a:srgbClr val="000000"/>
                  </a:solidFill>
                </a:endParaRPr>
              </a:p>
            </p:txBody>
          </p:sp>
          <p:sp>
            <p:nvSpPr>
              <p:cNvPr id="65" name="MH_Other_25"/>
              <p:cNvSpPr>
                <a:spLocks noChangeArrowheads="1"/>
              </p:cNvSpPr>
              <p:nvPr>
                <p:custDataLst>
                  <p:tags r:id="rId20"/>
                </p:custDataLst>
              </p:nvPr>
            </p:nvSpPr>
            <p:spPr bwMode="auto">
              <a:xfrm>
                <a:off x="5637416" y="3643546"/>
                <a:ext cx="238190" cy="197130"/>
              </a:xfrm>
              <a:prstGeom prst="ellipse">
                <a:avLst/>
              </a:prstGeom>
              <a:solidFill>
                <a:srgbClr val="F8F8F8"/>
              </a:solidFill>
              <a:ln>
                <a:noFill/>
              </a:ln>
              <a:extLst>
                <a:ext uri="{91240B29-F687-4F45-9708-019B960494DF}">
                  <a14:hiddenLine xmlns:a14="http://schemas.microsoft.com/office/drawing/2010/main" xmlns=""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2"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2"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2"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9pPr>
              </a:lstStyle>
              <a:p>
                <a:pPr defTabSz="1117600" fontAlgn="base">
                  <a:lnSpc>
                    <a:spcPct val="100000"/>
                  </a:lnSpc>
                  <a:spcBef>
                    <a:spcPct val="0"/>
                  </a:spcBef>
                  <a:spcAft>
                    <a:spcPct val="0"/>
                  </a:spcAft>
                  <a:buNone/>
                </a:pPr>
                <a:endParaRPr lang="zh-CN" altLang="en-US" sz="1030">
                  <a:solidFill>
                    <a:srgbClr val="000000"/>
                  </a:solidFill>
                </a:endParaRPr>
              </a:p>
            </p:txBody>
          </p:sp>
          <p:sp>
            <p:nvSpPr>
              <p:cNvPr id="66" name="MH_SubTitle_1"/>
              <p:cNvSpPr txBox="1">
                <a:spLocks noChangeArrowheads="1"/>
              </p:cNvSpPr>
              <p:nvPr>
                <p:custDataLst>
                  <p:tags r:id="rId21"/>
                </p:custDataLst>
              </p:nvPr>
            </p:nvSpPr>
            <p:spPr bwMode="auto">
              <a:xfrm>
                <a:off x="1444654" y="1493572"/>
                <a:ext cx="1387127" cy="3912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2"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2"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2"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9pPr>
              </a:lstStyle>
              <a:p>
                <a:pPr algn="ctr" defTabSz="1117600" fontAlgn="base">
                  <a:lnSpc>
                    <a:spcPct val="100000"/>
                  </a:lnSpc>
                  <a:spcBef>
                    <a:spcPct val="0"/>
                  </a:spcBef>
                  <a:spcAft>
                    <a:spcPct val="0"/>
                  </a:spcAft>
                  <a:buNone/>
                </a:pPr>
                <a:r>
                  <a:rPr lang="zh-CN" altLang="en-US" sz="1270">
                    <a:solidFill>
                      <a:srgbClr val="000000"/>
                    </a:solidFill>
                    <a:latin typeface="微软雅黑" panose="020B0503020204020204" charset="-122"/>
                    <a:ea typeface="微软雅黑" panose="020B0503020204020204" charset="-122"/>
                  </a:rPr>
                  <a:t>“十一五”</a:t>
                </a:r>
                <a:endParaRPr lang="zh-CN" altLang="en-US" sz="1270" dirty="0">
                  <a:solidFill>
                    <a:srgbClr val="000000"/>
                  </a:solidFill>
                  <a:latin typeface="微软雅黑" panose="020B0503020204020204" charset="-122"/>
                  <a:ea typeface="微软雅黑" panose="020B0503020204020204" charset="-122"/>
                </a:endParaRPr>
              </a:p>
            </p:txBody>
          </p:sp>
          <p:sp>
            <p:nvSpPr>
              <p:cNvPr id="67" name="MH_SubTitle_2"/>
              <p:cNvSpPr txBox="1">
                <a:spLocks noChangeArrowheads="1"/>
              </p:cNvSpPr>
              <p:nvPr>
                <p:custDataLst>
                  <p:tags r:id="rId22"/>
                </p:custDataLst>
              </p:nvPr>
            </p:nvSpPr>
            <p:spPr bwMode="auto">
              <a:xfrm>
                <a:off x="3722496" y="1493572"/>
                <a:ext cx="1449509" cy="3912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2"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2"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2"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9pPr>
              </a:lstStyle>
              <a:p>
                <a:pPr algn="ctr" defTabSz="1117600" fontAlgn="base">
                  <a:lnSpc>
                    <a:spcPct val="100000"/>
                  </a:lnSpc>
                  <a:spcBef>
                    <a:spcPct val="0"/>
                  </a:spcBef>
                  <a:spcAft>
                    <a:spcPct val="0"/>
                  </a:spcAft>
                  <a:buNone/>
                </a:pPr>
                <a:r>
                  <a:rPr lang="zh-CN" altLang="en-US" sz="1270" dirty="0">
                    <a:solidFill>
                      <a:srgbClr val="000000"/>
                    </a:solidFill>
                    <a:latin typeface="微软雅黑" panose="020B0503020204020204" charset="-122"/>
                    <a:ea typeface="微软雅黑" panose="020B0503020204020204" charset="-122"/>
                  </a:rPr>
                  <a:t>“十二五”</a:t>
                </a:r>
              </a:p>
            </p:txBody>
          </p:sp>
          <p:sp>
            <p:nvSpPr>
              <p:cNvPr id="68" name="MH_Text_1"/>
              <p:cNvSpPr txBox="1"/>
              <p:nvPr>
                <p:custDataLst>
                  <p:tags r:id="rId23"/>
                </p:custDataLst>
              </p:nvPr>
            </p:nvSpPr>
            <p:spPr>
              <a:xfrm>
                <a:off x="1241686" y="2531335"/>
                <a:ext cx="1994242" cy="486954"/>
              </a:xfrm>
              <a:prstGeom prst="rect">
                <a:avLst/>
              </a:prstGeom>
              <a:noFill/>
            </p:spPr>
            <p:txBody>
              <a:bodyPr anchor="ctr"/>
              <a:lstStyle>
                <a:defPPr>
                  <a:defRPr lang="zh-CN"/>
                </a:defPPr>
                <a:lvl1pPr algn="ctr">
                  <a:defRPr sz="1400"/>
                </a:lvl1pPr>
              </a:lstStyle>
              <a:p>
                <a:pPr defTabSz="1117600" fontAlgn="base">
                  <a:spcBef>
                    <a:spcPct val="0"/>
                  </a:spcBef>
                  <a:spcAft>
                    <a:spcPct val="0"/>
                  </a:spcAft>
                </a:pPr>
                <a:r>
                  <a:rPr lang="zh-CN" altLang="en-US" sz="1110" dirty="0">
                    <a:solidFill>
                      <a:srgbClr val="000000"/>
                    </a:solidFill>
                    <a:latin typeface="微软雅黑" panose="020B0503020204020204" charset="-122"/>
                    <a:ea typeface="微软雅黑" panose="020B0503020204020204" charset="-122"/>
                  </a:rPr>
                  <a:t>重大科技专项</a:t>
                </a:r>
              </a:p>
            </p:txBody>
          </p:sp>
          <p:sp>
            <p:nvSpPr>
              <p:cNvPr id="69" name="MH_Text_2"/>
              <p:cNvSpPr txBox="1"/>
              <p:nvPr>
                <p:custDataLst>
                  <p:tags r:id="rId24"/>
                </p:custDataLst>
              </p:nvPr>
            </p:nvSpPr>
            <p:spPr>
              <a:xfrm>
                <a:off x="3490571" y="2647447"/>
                <a:ext cx="2212660" cy="486954"/>
              </a:xfrm>
              <a:prstGeom prst="rect">
                <a:avLst/>
              </a:prstGeom>
              <a:noFill/>
            </p:spPr>
            <p:txBody>
              <a:bodyPr anchor="ctr"/>
              <a:lstStyle/>
              <a:p>
                <a:pPr algn="ctr" defTabSz="1117600" fontAlgn="base">
                  <a:spcBef>
                    <a:spcPct val="0"/>
                  </a:spcBef>
                  <a:spcAft>
                    <a:spcPct val="0"/>
                  </a:spcAft>
                  <a:defRPr/>
                </a:pPr>
                <a:r>
                  <a:rPr lang="zh-CN" altLang="en-US" sz="1030" dirty="0">
                    <a:solidFill>
                      <a:srgbClr val="000000"/>
                    </a:solidFill>
                    <a:latin typeface="微软雅黑" panose="020B0503020204020204" charset="-122"/>
                    <a:ea typeface="微软雅黑" panose="020B0503020204020204" charset="-122"/>
                  </a:rPr>
                  <a:t>新能源汽车发展和汽车工业转型的主要战略取向</a:t>
                </a:r>
              </a:p>
              <a:p>
                <a:pPr algn="ctr" defTabSz="1117600" fontAlgn="base">
                  <a:spcBef>
                    <a:spcPct val="0"/>
                  </a:spcBef>
                  <a:spcAft>
                    <a:spcPct val="0"/>
                  </a:spcAft>
                  <a:defRPr/>
                </a:pPr>
                <a:endParaRPr lang="zh-CN" altLang="en-US" sz="1030" dirty="0">
                  <a:solidFill>
                    <a:srgbClr val="000000">
                      <a:lumMod val="50000"/>
                    </a:srgbClr>
                  </a:solidFill>
                  <a:latin typeface="微软雅黑" panose="020B0503020204020204" charset="-122"/>
                  <a:ea typeface="微软雅黑" panose="020B0503020204020204" charset="-122"/>
                </a:endParaRPr>
              </a:p>
            </p:txBody>
          </p:sp>
          <p:sp>
            <p:nvSpPr>
              <p:cNvPr id="70" name="MH_SubTitle_2"/>
              <p:cNvSpPr txBox="1">
                <a:spLocks noChangeArrowheads="1"/>
              </p:cNvSpPr>
              <p:nvPr>
                <p:custDataLst>
                  <p:tags r:id="rId25"/>
                </p:custDataLst>
              </p:nvPr>
            </p:nvSpPr>
            <p:spPr bwMode="auto">
              <a:xfrm>
                <a:off x="6040930" y="1493572"/>
                <a:ext cx="1449509" cy="3912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2"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2"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2"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9pPr>
              </a:lstStyle>
              <a:p>
                <a:pPr algn="ctr" defTabSz="1117600" fontAlgn="base">
                  <a:lnSpc>
                    <a:spcPct val="100000"/>
                  </a:lnSpc>
                  <a:spcBef>
                    <a:spcPct val="0"/>
                  </a:spcBef>
                  <a:spcAft>
                    <a:spcPct val="0"/>
                  </a:spcAft>
                  <a:buNone/>
                </a:pPr>
                <a:r>
                  <a:rPr lang="zh-CN" altLang="en-US" sz="1270" dirty="0">
                    <a:solidFill>
                      <a:srgbClr val="000000"/>
                    </a:solidFill>
                    <a:latin typeface="微软雅黑" panose="020B0503020204020204" charset="-122"/>
                    <a:ea typeface="微软雅黑" panose="020B0503020204020204" charset="-122"/>
                  </a:rPr>
                  <a:t>“十三五”</a:t>
                </a:r>
              </a:p>
            </p:txBody>
          </p:sp>
          <p:sp>
            <p:nvSpPr>
              <p:cNvPr id="71" name="MH_Other_11"/>
              <p:cNvSpPr>
                <a:spLocks noChangeArrowheads="1"/>
              </p:cNvSpPr>
              <p:nvPr>
                <p:custDataLst>
                  <p:tags r:id="rId26"/>
                </p:custDataLst>
              </p:nvPr>
            </p:nvSpPr>
            <p:spPr bwMode="auto">
              <a:xfrm>
                <a:off x="9091747" y="1884729"/>
                <a:ext cx="155137" cy="127939"/>
              </a:xfrm>
              <a:prstGeom prst="ellipse">
                <a:avLst/>
              </a:prstGeom>
              <a:solidFill>
                <a:schemeClr val="tx1">
                  <a:lumMod val="50000"/>
                  <a:lumOff val="50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2"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2"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2"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2" charset="0"/>
                    <a:ea typeface="宋体" panose="02010600030101010101" pitchFamily="2" charset="-122"/>
                  </a:defRPr>
                </a:lvl9pPr>
              </a:lstStyle>
              <a:p>
                <a:pPr defTabSz="1117600" fontAlgn="base">
                  <a:lnSpc>
                    <a:spcPct val="100000"/>
                  </a:lnSpc>
                  <a:spcBef>
                    <a:spcPct val="0"/>
                  </a:spcBef>
                  <a:spcAft>
                    <a:spcPct val="0"/>
                  </a:spcAft>
                  <a:buNone/>
                </a:pPr>
                <a:endParaRPr lang="zh-CN" altLang="en-US" sz="1030">
                  <a:solidFill>
                    <a:srgbClr val="000000"/>
                  </a:solidFill>
                </a:endParaRPr>
              </a:p>
            </p:txBody>
          </p:sp>
          <p:sp>
            <p:nvSpPr>
              <p:cNvPr id="72" name="MH_Other_7"/>
              <p:cNvSpPr>
                <a:spLocks noEditPoints="1"/>
              </p:cNvSpPr>
              <p:nvPr>
                <p:custDataLst>
                  <p:tags r:id="rId27"/>
                </p:custDataLst>
              </p:nvPr>
            </p:nvSpPr>
            <p:spPr bwMode="auto">
              <a:xfrm>
                <a:off x="8950713" y="2140913"/>
                <a:ext cx="408999" cy="355097"/>
              </a:xfrm>
              <a:custGeom>
                <a:avLst/>
                <a:gdLst>
                  <a:gd name="T0" fmla="*/ 2147483646 w 29"/>
                  <a:gd name="T1" fmla="*/ 2147483646 h 30"/>
                  <a:gd name="T2" fmla="*/ 2147483646 w 29"/>
                  <a:gd name="T3" fmla="*/ 2147483646 h 30"/>
                  <a:gd name="T4" fmla="*/ 2147483646 w 29"/>
                  <a:gd name="T5" fmla="*/ 2147483646 h 30"/>
                  <a:gd name="T6" fmla="*/ 2147483646 w 29"/>
                  <a:gd name="T7" fmla="*/ 2147483646 h 30"/>
                  <a:gd name="T8" fmla="*/ 2147483646 w 29"/>
                  <a:gd name="T9" fmla="*/ 2147483646 h 30"/>
                  <a:gd name="T10" fmla="*/ 2147483646 w 29"/>
                  <a:gd name="T11" fmla="*/ 2147483646 h 30"/>
                  <a:gd name="T12" fmla="*/ 2147483646 w 29"/>
                  <a:gd name="T13" fmla="*/ 2147483646 h 30"/>
                  <a:gd name="T14" fmla="*/ 2147483646 w 29"/>
                  <a:gd name="T15" fmla="*/ 0 h 30"/>
                  <a:gd name="T16" fmla="*/ 2147483646 w 29"/>
                  <a:gd name="T17" fmla="*/ 0 h 30"/>
                  <a:gd name="T18" fmla="*/ 0 w 29"/>
                  <a:gd name="T19" fmla="*/ 2147483646 h 30"/>
                  <a:gd name="T20" fmla="*/ 0 w 29"/>
                  <a:gd name="T21" fmla="*/ 2147483646 h 30"/>
                  <a:gd name="T22" fmla="*/ 2147483646 w 29"/>
                  <a:gd name="T23" fmla="*/ 2147483646 h 30"/>
                  <a:gd name="T24" fmla="*/ 2147483646 w 29"/>
                  <a:gd name="T25" fmla="*/ 2147483646 h 30"/>
                  <a:gd name="T26" fmla="*/ 2147483646 w 29"/>
                  <a:gd name="T27" fmla="*/ 2147483646 h 30"/>
                  <a:gd name="T28" fmla="*/ 2147483646 w 29"/>
                  <a:gd name="T29" fmla="*/ 2147483646 h 30"/>
                  <a:gd name="T30" fmla="*/ 2147483646 w 29"/>
                  <a:gd name="T31" fmla="*/ 0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 h="30">
                    <a:moveTo>
                      <a:pt x="19" y="30"/>
                    </a:moveTo>
                    <a:cubicBezTo>
                      <a:pt x="13" y="24"/>
                      <a:pt x="13" y="24"/>
                      <a:pt x="13" y="24"/>
                    </a:cubicBezTo>
                    <a:cubicBezTo>
                      <a:pt x="23" y="7"/>
                      <a:pt x="23" y="7"/>
                      <a:pt x="23" y="7"/>
                    </a:cubicBezTo>
                    <a:cubicBezTo>
                      <a:pt x="29" y="14"/>
                      <a:pt x="29" y="14"/>
                      <a:pt x="29" y="14"/>
                    </a:cubicBezTo>
                    <a:cubicBezTo>
                      <a:pt x="29" y="27"/>
                      <a:pt x="29" y="27"/>
                      <a:pt x="29" y="27"/>
                    </a:cubicBezTo>
                    <a:cubicBezTo>
                      <a:pt x="29" y="28"/>
                      <a:pt x="28" y="30"/>
                      <a:pt x="26" y="30"/>
                    </a:cubicBezTo>
                    <a:cubicBezTo>
                      <a:pt x="19" y="30"/>
                      <a:pt x="19" y="30"/>
                      <a:pt x="19" y="30"/>
                    </a:cubicBezTo>
                    <a:moveTo>
                      <a:pt x="26" y="0"/>
                    </a:moveTo>
                    <a:cubicBezTo>
                      <a:pt x="3" y="0"/>
                      <a:pt x="3" y="0"/>
                      <a:pt x="3" y="0"/>
                    </a:cubicBezTo>
                    <a:cubicBezTo>
                      <a:pt x="1" y="0"/>
                      <a:pt x="0" y="2"/>
                      <a:pt x="0" y="3"/>
                    </a:cubicBezTo>
                    <a:cubicBezTo>
                      <a:pt x="0" y="27"/>
                      <a:pt x="0" y="27"/>
                      <a:pt x="0" y="27"/>
                    </a:cubicBezTo>
                    <a:cubicBezTo>
                      <a:pt x="0" y="28"/>
                      <a:pt x="1" y="30"/>
                      <a:pt x="3" y="30"/>
                    </a:cubicBezTo>
                    <a:cubicBezTo>
                      <a:pt x="26" y="30"/>
                      <a:pt x="26" y="30"/>
                      <a:pt x="26" y="30"/>
                    </a:cubicBezTo>
                    <a:cubicBezTo>
                      <a:pt x="28" y="30"/>
                      <a:pt x="29" y="28"/>
                      <a:pt x="29" y="27"/>
                    </a:cubicBezTo>
                    <a:cubicBezTo>
                      <a:pt x="29" y="3"/>
                      <a:pt x="29" y="3"/>
                      <a:pt x="29" y="3"/>
                    </a:cubicBezTo>
                    <a:cubicBezTo>
                      <a:pt x="29" y="2"/>
                      <a:pt x="28" y="0"/>
                      <a:pt x="26" y="0"/>
                    </a:cubicBezTo>
                  </a:path>
                </a:pathLst>
              </a:custGeom>
              <a:solidFill>
                <a:srgbClr val="0066FF"/>
              </a:solidFill>
              <a:ln w="9525">
                <a:noFill/>
                <a:round/>
              </a:ln>
            </p:spPr>
            <p:txBody>
              <a:bodyPr anchor="ctr"/>
              <a:lstStyle/>
              <a:p>
                <a:pPr defTabSz="1117600" fontAlgn="base">
                  <a:spcBef>
                    <a:spcPct val="0"/>
                  </a:spcBef>
                  <a:spcAft>
                    <a:spcPct val="0"/>
                  </a:spcAft>
                </a:pPr>
                <a:endParaRPr lang="zh-CN" altLang="en-US" sz="1905">
                  <a:solidFill>
                    <a:srgbClr val="000000"/>
                  </a:solidFill>
                </a:endParaRPr>
              </a:p>
            </p:txBody>
          </p:sp>
          <p:sp>
            <p:nvSpPr>
              <p:cNvPr id="73" name="MH_Other_8"/>
              <p:cNvSpPr/>
              <p:nvPr>
                <p:custDataLst>
                  <p:tags r:id="rId28"/>
                </p:custDataLst>
              </p:nvPr>
            </p:nvSpPr>
            <p:spPr bwMode="auto">
              <a:xfrm>
                <a:off x="9134057" y="2224464"/>
                <a:ext cx="225654" cy="271545"/>
              </a:xfrm>
              <a:custGeom>
                <a:avLst/>
                <a:gdLst>
                  <a:gd name="T0" fmla="*/ 2147483646 w 16"/>
                  <a:gd name="T1" fmla="*/ 0 h 23"/>
                  <a:gd name="T2" fmla="*/ 0 w 16"/>
                  <a:gd name="T3" fmla="*/ 2147483646 h 23"/>
                  <a:gd name="T4" fmla="*/ 2147483646 w 16"/>
                  <a:gd name="T5" fmla="*/ 2147483646 h 23"/>
                  <a:gd name="T6" fmla="*/ 2147483646 w 16"/>
                  <a:gd name="T7" fmla="*/ 2147483646 h 23"/>
                  <a:gd name="T8" fmla="*/ 2147483646 w 16"/>
                  <a:gd name="T9" fmla="*/ 2147483646 h 23"/>
                  <a:gd name="T10" fmla="*/ 2147483646 w 16"/>
                  <a:gd name="T11" fmla="*/ 2147483646 h 23"/>
                  <a:gd name="T12" fmla="*/ 2147483646 w 16"/>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23">
                    <a:moveTo>
                      <a:pt x="10" y="0"/>
                    </a:moveTo>
                    <a:cubicBezTo>
                      <a:pt x="0" y="17"/>
                      <a:pt x="0" y="17"/>
                      <a:pt x="0" y="17"/>
                    </a:cubicBezTo>
                    <a:cubicBezTo>
                      <a:pt x="6" y="23"/>
                      <a:pt x="6" y="23"/>
                      <a:pt x="6" y="23"/>
                    </a:cubicBezTo>
                    <a:cubicBezTo>
                      <a:pt x="13" y="23"/>
                      <a:pt x="13" y="23"/>
                      <a:pt x="13" y="23"/>
                    </a:cubicBezTo>
                    <a:cubicBezTo>
                      <a:pt x="15" y="23"/>
                      <a:pt x="16" y="21"/>
                      <a:pt x="16" y="20"/>
                    </a:cubicBezTo>
                    <a:cubicBezTo>
                      <a:pt x="16" y="7"/>
                      <a:pt x="16" y="7"/>
                      <a:pt x="16" y="7"/>
                    </a:cubicBezTo>
                    <a:cubicBezTo>
                      <a:pt x="10" y="0"/>
                      <a:pt x="10" y="0"/>
                      <a:pt x="10" y="0"/>
                    </a:cubicBezTo>
                  </a:path>
                </a:pathLst>
              </a:custGeom>
              <a:solidFill>
                <a:srgbClr val="0042A4">
                  <a:alpha val="69804"/>
                </a:srgbClr>
              </a:solidFill>
              <a:ln w="9525">
                <a:noFill/>
                <a:round/>
              </a:ln>
            </p:spPr>
            <p:txBody>
              <a:bodyPr anchor="ctr"/>
              <a:lstStyle/>
              <a:p>
                <a:pPr defTabSz="1117600" fontAlgn="base">
                  <a:spcBef>
                    <a:spcPct val="0"/>
                  </a:spcBef>
                  <a:spcAft>
                    <a:spcPct val="0"/>
                  </a:spcAft>
                </a:pPr>
                <a:endParaRPr lang="zh-CN" altLang="en-US" sz="1905">
                  <a:solidFill>
                    <a:srgbClr val="000000"/>
                  </a:solidFill>
                </a:endParaRPr>
              </a:p>
            </p:txBody>
          </p:sp>
          <p:sp>
            <p:nvSpPr>
              <p:cNvPr id="74" name="MH_Other_9"/>
              <p:cNvSpPr/>
              <p:nvPr>
                <p:custDataLst>
                  <p:tags r:id="rId29"/>
                </p:custDataLst>
              </p:nvPr>
            </p:nvSpPr>
            <p:spPr bwMode="auto">
              <a:xfrm>
                <a:off x="9033767" y="2224465"/>
                <a:ext cx="255428" cy="202353"/>
              </a:xfrm>
              <a:custGeom>
                <a:avLst/>
                <a:gdLst>
                  <a:gd name="T0" fmla="*/ 2147483646 w 18"/>
                  <a:gd name="T1" fmla="*/ 2147483646 h 17"/>
                  <a:gd name="T2" fmla="*/ 2147483646 w 18"/>
                  <a:gd name="T3" fmla="*/ 2147483646 h 17"/>
                  <a:gd name="T4" fmla="*/ 0 w 18"/>
                  <a:gd name="T5" fmla="*/ 2147483646 h 17"/>
                  <a:gd name="T6" fmla="*/ 2147483646 w 18"/>
                  <a:gd name="T7" fmla="*/ 2147483646 h 17"/>
                  <a:gd name="T8" fmla="*/ 2147483646 w 18"/>
                  <a:gd name="T9" fmla="*/ 2147483646 h 17"/>
                  <a:gd name="T10" fmla="*/ 2147483646 w 18"/>
                  <a:gd name="T11" fmla="*/ 2147483646 h 17"/>
                  <a:gd name="T12" fmla="*/ 2147483646 w 18"/>
                  <a:gd name="T13" fmla="*/ 2147483646 h 17"/>
                  <a:gd name="T14" fmla="*/ 2147483646 w 18"/>
                  <a:gd name="T15" fmla="*/ 0 h 17"/>
                  <a:gd name="T16" fmla="*/ 2147483646 w 18"/>
                  <a:gd name="T17" fmla="*/ 2147483646 h 17"/>
                  <a:gd name="T18" fmla="*/ 2147483646 w 18"/>
                  <a:gd name="T19" fmla="*/ 2147483646 h 17"/>
                  <a:gd name="T20" fmla="*/ 2147483646 w 18"/>
                  <a:gd name="T21" fmla="*/ 2147483646 h 17"/>
                  <a:gd name="T22" fmla="*/ 2147483646 w 18"/>
                  <a:gd name="T23" fmla="*/ 214748364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 h="17">
                    <a:moveTo>
                      <a:pt x="8" y="17"/>
                    </a:moveTo>
                    <a:cubicBezTo>
                      <a:pt x="8" y="17"/>
                      <a:pt x="7" y="17"/>
                      <a:pt x="7" y="17"/>
                    </a:cubicBezTo>
                    <a:cubicBezTo>
                      <a:pt x="7" y="17"/>
                      <a:pt x="0" y="9"/>
                      <a:pt x="0" y="9"/>
                    </a:cubicBezTo>
                    <a:cubicBezTo>
                      <a:pt x="1" y="8"/>
                      <a:pt x="3" y="8"/>
                      <a:pt x="4" y="9"/>
                    </a:cubicBezTo>
                    <a:cubicBezTo>
                      <a:pt x="8" y="13"/>
                      <a:pt x="8" y="13"/>
                      <a:pt x="8" y="13"/>
                    </a:cubicBezTo>
                    <a:cubicBezTo>
                      <a:pt x="8" y="12"/>
                      <a:pt x="9" y="10"/>
                      <a:pt x="9" y="9"/>
                    </a:cubicBezTo>
                    <a:cubicBezTo>
                      <a:pt x="11" y="6"/>
                      <a:pt x="13" y="2"/>
                      <a:pt x="15" y="1"/>
                    </a:cubicBezTo>
                    <a:cubicBezTo>
                      <a:pt x="15" y="0"/>
                      <a:pt x="17" y="0"/>
                      <a:pt x="17" y="0"/>
                    </a:cubicBezTo>
                    <a:cubicBezTo>
                      <a:pt x="18" y="1"/>
                      <a:pt x="15" y="4"/>
                      <a:pt x="12" y="10"/>
                    </a:cubicBezTo>
                    <a:cubicBezTo>
                      <a:pt x="11" y="13"/>
                      <a:pt x="10" y="16"/>
                      <a:pt x="10" y="16"/>
                    </a:cubicBezTo>
                    <a:cubicBezTo>
                      <a:pt x="10" y="17"/>
                      <a:pt x="9" y="17"/>
                      <a:pt x="9" y="17"/>
                    </a:cubicBezTo>
                    <a:lnTo>
                      <a:pt x="8" y="17"/>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anchor="ctr"/>
              <a:lstStyle/>
              <a:p>
                <a:pPr defTabSz="1117600" fontAlgn="base">
                  <a:spcBef>
                    <a:spcPct val="0"/>
                  </a:spcBef>
                  <a:spcAft>
                    <a:spcPct val="0"/>
                  </a:spcAft>
                </a:pPr>
                <a:endParaRPr lang="zh-CN" altLang="en-US" sz="1905">
                  <a:solidFill>
                    <a:srgbClr val="000000"/>
                  </a:solidFill>
                </a:endParaRPr>
              </a:p>
            </p:txBody>
          </p:sp>
        </p:grpSp>
        <p:sp>
          <p:nvSpPr>
            <p:cNvPr id="44" name="矩形 43"/>
            <p:cNvSpPr/>
            <p:nvPr/>
          </p:nvSpPr>
          <p:spPr>
            <a:xfrm>
              <a:off x="6493189" y="3921483"/>
              <a:ext cx="1787970" cy="500305"/>
            </a:xfrm>
            <a:prstGeom prst="rect">
              <a:avLst/>
            </a:prstGeom>
            <a:noFill/>
          </p:spPr>
          <p:txBody>
            <a:bodyPr anchor="ctr"/>
            <a:lstStyle/>
            <a:p>
              <a:pPr algn="ctr" defTabSz="1117600" fontAlgn="base">
                <a:spcBef>
                  <a:spcPct val="0"/>
                </a:spcBef>
                <a:spcAft>
                  <a:spcPct val="0"/>
                </a:spcAft>
              </a:pPr>
              <a:r>
                <a:rPr lang="zh-CN" altLang="en-US" sz="1030" dirty="0">
                  <a:solidFill>
                    <a:srgbClr val="000000"/>
                  </a:solidFill>
                  <a:latin typeface="微软雅黑" panose="020B0503020204020204" charset="-122"/>
                  <a:ea typeface="微软雅黑" panose="020B0503020204020204" charset="-122"/>
                </a:rPr>
                <a:t>“新能源”事关生态环境和能源发展</a:t>
              </a:r>
            </a:p>
          </p:txBody>
        </p:sp>
        <p:sp>
          <p:nvSpPr>
            <p:cNvPr id="45" name="矩形 44"/>
            <p:cNvSpPr/>
            <p:nvPr/>
          </p:nvSpPr>
          <p:spPr>
            <a:xfrm>
              <a:off x="8263016" y="2703596"/>
              <a:ext cx="2777991" cy="583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1117600" fontAlgn="base">
                <a:spcBef>
                  <a:spcPct val="0"/>
                </a:spcBef>
                <a:spcAft>
                  <a:spcPct val="0"/>
                </a:spcAft>
              </a:pPr>
              <a:r>
                <a:rPr lang="zh-CN" altLang="zh-CN" sz="1270" dirty="0">
                  <a:solidFill>
                    <a:srgbClr val="000000"/>
                  </a:solidFill>
                  <a:latin typeface="微软雅黑" panose="020B0503020204020204" charset="-122"/>
                  <a:ea typeface="微软雅黑" panose="020B0503020204020204" charset="-122"/>
                </a:rPr>
                <a:t>《国务院关于加快培育和发展战略性新兴产业的决定》</a:t>
              </a:r>
              <a:endParaRPr lang="zh-CN" altLang="en-US" sz="1270" dirty="0">
                <a:solidFill>
                  <a:srgbClr val="000000"/>
                </a:solidFill>
                <a:latin typeface="微软雅黑" panose="020B0503020204020204" charset="-122"/>
                <a:ea typeface="微软雅黑" panose="020B0503020204020204" charset="-122"/>
              </a:endParaRPr>
            </a:p>
          </p:txBody>
        </p:sp>
        <p:sp>
          <p:nvSpPr>
            <p:cNvPr id="46" name="矩形 45"/>
            <p:cNvSpPr/>
            <p:nvPr/>
          </p:nvSpPr>
          <p:spPr>
            <a:xfrm>
              <a:off x="9055397" y="4007404"/>
              <a:ext cx="1420056" cy="370842"/>
            </a:xfrm>
            <a:prstGeom prst="rect">
              <a:avLst/>
            </a:prstGeom>
            <a:noFill/>
          </p:spPr>
          <p:txBody>
            <a:bodyPr anchor="ctr"/>
            <a:lstStyle/>
            <a:p>
              <a:pPr defTabSz="1117600" fontAlgn="base">
                <a:spcBef>
                  <a:spcPct val="0"/>
                </a:spcBef>
                <a:spcAft>
                  <a:spcPct val="0"/>
                </a:spcAft>
              </a:pPr>
              <a:r>
                <a:rPr lang="zh-CN" altLang="zh-CN" sz="1030" dirty="0">
                  <a:solidFill>
                    <a:srgbClr val="000000"/>
                  </a:solidFill>
                  <a:latin typeface="微软雅黑" panose="020B0503020204020204" charset="-122"/>
                  <a:ea typeface="微软雅黑" panose="020B0503020204020204" charset="-122"/>
                </a:rPr>
                <a:t>七大战略性新兴产业之一</a:t>
              </a:r>
              <a:endParaRPr lang="zh-CN" altLang="en-US" sz="1030" dirty="0">
                <a:solidFill>
                  <a:srgbClr val="000000"/>
                </a:solidFill>
                <a:latin typeface="微软雅黑" panose="020B0503020204020204" charset="-122"/>
                <a:ea typeface="微软雅黑" panose="020B0503020204020204" charset="-122"/>
              </a:endParaRPr>
            </a:p>
          </p:txBody>
        </p:sp>
      </p:grpSp>
      <p:sp>
        <p:nvSpPr>
          <p:cNvPr id="75" name="矩形 74"/>
          <p:cNvSpPr/>
          <p:nvPr/>
        </p:nvSpPr>
        <p:spPr>
          <a:xfrm>
            <a:off x="816870" y="1042599"/>
            <a:ext cx="4085507" cy="477239"/>
          </a:xfrm>
          <a:prstGeom prst="rect">
            <a:avLst/>
          </a:prstGeom>
          <a:solidFill>
            <a:srgbClr val="E5F6FF"/>
          </a:solidFill>
          <a:ln>
            <a:noFill/>
          </a:ln>
        </p:spPr>
        <p:style>
          <a:lnRef idx="2">
            <a:schemeClr val="accent1">
              <a:shade val="50000"/>
            </a:schemeClr>
          </a:lnRef>
          <a:fillRef idx="1">
            <a:schemeClr val="accent1"/>
          </a:fillRef>
          <a:effectRef idx="0">
            <a:schemeClr val="accent1"/>
          </a:effectRef>
          <a:fontRef idx="minor">
            <a:schemeClr val="lt1"/>
          </a:fontRef>
        </p:style>
        <p:txBody>
          <a:bodyPr lIns="74703" tIns="37352" rIns="74703" bIns="37352" rtlCol="0" anchor="ctr"/>
          <a:lstStyle/>
          <a:p>
            <a:r>
              <a:rPr lang="en-US" altLang="zh-CN" sz="2220" b="1" dirty="0">
                <a:solidFill>
                  <a:schemeClr val="tx1"/>
                </a:solidFill>
                <a:latin typeface="微软雅黑" panose="020B0503020204020204" charset="-122"/>
                <a:ea typeface="微软雅黑" panose="020B0503020204020204" charset="-122"/>
                <a:sym typeface="+mn-ea"/>
              </a:rPr>
              <a:t>1.2.1</a:t>
            </a:r>
            <a:r>
              <a:rPr lang="zh-CN" altLang="en-US" sz="2220" b="1" dirty="0">
                <a:solidFill>
                  <a:schemeClr val="tx1"/>
                </a:solidFill>
                <a:latin typeface="微软雅黑" panose="020B0503020204020204" charset="-122"/>
                <a:ea typeface="微软雅黑" panose="020B0503020204020204" charset="-122"/>
                <a:sym typeface="+mn-ea"/>
              </a:rPr>
              <a:t>建设背景</a:t>
            </a:r>
            <a:r>
              <a:rPr lang="en-US" altLang="zh-CN" sz="2220" b="1" dirty="0">
                <a:solidFill>
                  <a:schemeClr val="tx1"/>
                </a:solidFill>
                <a:latin typeface="微软雅黑" panose="020B0503020204020204" charset="-122"/>
                <a:ea typeface="微软雅黑" panose="020B0503020204020204" charset="-122"/>
                <a:sym typeface="+mn-ea"/>
              </a:rPr>
              <a:t>——</a:t>
            </a:r>
            <a:r>
              <a:rPr lang="zh-CN" altLang="en-US" sz="2220" b="1" dirty="0">
                <a:solidFill>
                  <a:schemeClr val="tx1"/>
                </a:solidFill>
                <a:latin typeface="微软雅黑" panose="020B0503020204020204" charset="-122"/>
                <a:ea typeface="微软雅黑" panose="020B0503020204020204" charset="-122"/>
                <a:sym typeface="+mn-ea"/>
              </a:rPr>
              <a:t>国家政策</a:t>
            </a:r>
            <a:endParaRPr lang="zh-CN" altLang="en-US" sz="2220" b="1" dirty="0">
              <a:solidFill>
                <a:schemeClr val="tx1"/>
              </a:solidFill>
              <a:latin typeface="微软雅黑" panose="020B0503020204020204" charset="-122"/>
              <a:ea typeface="微软雅黑" panose="020B0503020204020204" charset="-122"/>
            </a:endParaRPr>
          </a:p>
        </p:txBody>
      </p:sp>
      <p:sp>
        <p:nvSpPr>
          <p:cNvPr id="3" name="标题 1"/>
          <p:cNvSpPr>
            <a:spLocks noGrp="1"/>
          </p:cNvSpPr>
          <p:nvPr/>
        </p:nvSpPr>
        <p:spPr>
          <a:xfrm>
            <a:off x="301625" y="47625"/>
            <a:ext cx="8385810" cy="871855"/>
          </a:xfrm>
          <a:prstGeom prst="rect">
            <a:avLst/>
          </a:prstGeom>
          <a:noFill/>
          <a:ln w="9525">
            <a:noFill/>
          </a:ln>
        </p:spPr>
        <p:txBody>
          <a:bodyPr anchor="ctr"/>
          <a:lstStyle>
            <a:lvl1pPr marL="0" lvl="0" indent="0" algn="ctr" defTabSz="914400" eaLnBrk="1" fontAlgn="base" latinLnBrk="0" hangingPunct="1">
              <a:lnSpc>
                <a:spcPct val="100000"/>
              </a:lnSpc>
              <a:spcBef>
                <a:spcPct val="0"/>
              </a:spcBef>
              <a:spcAft>
                <a:spcPct val="0"/>
              </a:spcAft>
              <a:buNone/>
              <a:defRPr sz="4400" b="0" i="0" u="none" kern="1200" baseline="0">
                <a:solidFill>
                  <a:srgbClr val="E40000"/>
                </a:solidFill>
                <a:latin typeface="Arial" panose="020B0604020202020204" pitchFamily="34" charset="0"/>
                <a:ea typeface="宋体" panose="02010600030101010101" pitchFamily="2" charset="-122"/>
                <a:cs typeface="+mn-ea"/>
              </a:defRPr>
            </a:lvl1pPr>
          </a:lstStyle>
          <a:p>
            <a:r>
              <a:rPr lang="zh-CN" altLang="en-US"/>
              <a:t>新能源汽车</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图表 10"/>
          <p:cNvGraphicFramePr/>
          <p:nvPr/>
        </p:nvGraphicFramePr>
        <p:xfrm>
          <a:off x="200864" y="1629469"/>
          <a:ext cx="5172075" cy="21318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图表 11"/>
          <p:cNvGraphicFramePr/>
          <p:nvPr/>
        </p:nvGraphicFramePr>
        <p:xfrm>
          <a:off x="200864" y="3827907"/>
          <a:ext cx="5076825" cy="2131421"/>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3704925" y="4160949"/>
            <a:ext cx="1584176" cy="499110"/>
          </a:xfrm>
          <a:prstGeom prst="rect">
            <a:avLst/>
          </a:prstGeom>
          <a:noFill/>
        </p:spPr>
        <p:txBody>
          <a:bodyPr wrap="square" lIns="88718" tIns="44360" rIns="88718" bIns="44360" rtlCol="0">
            <a:spAutoFit/>
          </a:bodyPr>
          <a:lstStyle/>
          <a:p>
            <a:pPr defTabSz="1117600" fontAlgn="base">
              <a:lnSpc>
                <a:spcPct val="130000"/>
              </a:lnSpc>
              <a:spcBef>
                <a:spcPct val="0"/>
              </a:spcBef>
              <a:spcAft>
                <a:spcPct val="0"/>
              </a:spcAft>
            </a:pPr>
            <a:r>
              <a:rPr lang="en-US" altLang="zh-CN" sz="1030" b="1" dirty="0">
                <a:solidFill>
                  <a:srgbClr val="000000"/>
                </a:solidFill>
                <a:ea typeface="微软雅黑" panose="020B0503020204020204" charset="-122"/>
              </a:rPr>
              <a:t>2020</a:t>
            </a:r>
            <a:r>
              <a:rPr lang="zh-CN" altLang="en-US" sz="1030" b="1" dirty="0">
                <a:solidFill>
                  <a:srgbClr val="000000"/>
                </a:solidFill>
                <a:ea typeface="微软雅黑" panose="020B0503020204020204" charset="-122"/>
              </a:rPr>
              <a:t>年新能源汽车与相关从业人员预测</a:t>
            </a:r>
          </a:p>
        </p:txBody>
      </p:sp>
      <p:sp>
        <p:nvSpPr>
          <p:cNvPr id="14" name="TextBox 13"/>
          <p:cNvSpPr txBox="1"/>
          <p:nvPr/>
        </p:nvSpPr>
        <p:spPr>
          <a:xfrm>
            <a:off x="4247964" y="1679469"/>
            <a:ext cx="2122899" cy="293370"/>
          </a:xfrm>
          <a:prstGeom prst="rect">
            <a:avLst/>
          </a:prstGeom>
          <a:noFill/>
        </p:spPr>
        <p:txBody>
          <a:bodyPr wrap="square" lIns="88718" tIns="44360" rIns="88718" bIns="44360" rtlCol="0">
            <a:spAutoFit/>
          </a:bodyPr>
          <a:lstStyle/>
          <a:p>
            <a:pPr defTabSz="1117600" fontAlgn="base">
              <a:lnSpc>
                <a:spcPct val="130000"/>
              </a:lnSpc>
              <a:spcBef>
                <a:spcPct val="0"/>
              </a:spcBef>
              <a:spcAft>
                <a:spcPct val="0"/>
              </a:spcAft>
            </a:pPr>
            <a:r>
              <a:rPr lang="zh-CN" altLang="en-US" sz="1030" b="1" dirty="0">
                <a:solidFill>
                  <a:srgbClr val="000000"/>
                </a:solidFill>
                <a:ea typeface="微软雅黑" panose="020B0503020204020204" charset="-122"/>
              </a:rPr>
              <a:t>最近</a:t>
            </a:r>
            <a:r>
              <a:rPr lang="en-US" altLang="zh-CN" sz="1030" b="1" dirty="0">
                <a:solidFill>
                  <a:srgbClr val="000000"/>
                </a:solidFill>
                <a:ea typeface="微软雅黑" panose="020B0503020204020204" charset="-122"/>
              </a:rPr>
              <a:t>4</a:t>
            </a:r>
            <a:r>
              <a:rPr lang="zh-CN" altLang="en-US" sz="1030" b="1" dirty="0">
                <a:solidFill>
                  <a:srgbClr val="000000"/>
                </a:solidFill>
                <a:ea typeface="微软雅黑" panose="020B0503020204020204" charset="-122"/>
              </a:rPr>
              <a:t>年新能源汽车产销量</a:t>
            </a:r>
          </a:p>
        </p:txBody>
      </p:sp>
      <p:sp>
        <p:nvSpPr>
          <p:cNvPr id="15" name="MH_Text_1"/>
          <p:cNvSpPr/>
          <p:nvPr>
            <p:custDataLst>
              <p:tags r:id="rId1"/>
            </p:custDataLst>
          </p:nvPr>
        </p:nvSpPr>
        <p:spPr>
          <a:xfrm>
            <a:off x="5572125" y="2148684"/>
            <a:ext cx="3041501" cy="775540"/>
          </a:xfrm>
          <a:prstGeom prst="rect">
            <a:avLst/>
          </a:prstGeom>
        </p:spPr>
        <p:txBody>
          <a:bodyPr lIns="0" tIns="0" rIns="0" bIns="0">
            <a:noAutofit/>
          </a:bodyPr>
          <a:lstStyle/>
          <a:p>
            <a:pPr algn="just" defTabSz="1117600" fontAlgn="base">
              <a:lnSpc>
                <a:spcPct val="150000"/>
              </a:lnSpc>
              <a:spcBef>
                <a:spcPct val="0"/>
              </a:spcBef>
              <a:spcAft>
                <a:spcPct val="0"/>
              </a:spcAft>
              <a:defRPr/>
            </a:pPr>
            <a:r>
              <a:rPr lang="zh-CN" altLang="en-US" sz="1190" b="1" dirty="0">
                <a:solidFill>
                  <a:srgbClr val="000000"/>
                </a:solidFill>
                <a:latin typeface="微软雅黑" panose="020B0503020204020204" charset="-122"/>
                <a:ea typeface="微软雅黑" panose="020B0503020204020204" charset="-122"/>
              </a:rPr>
              <a:t>预计到</a:t>
            </a:r>
            <a:r>
              <a:rPr lang="en-US" altLang="zh-CN" sz="1190" b="1" dirty="0">
                <a:solidFill>
                  <a:srgbClr val="000000"/>
                </a:solidFill>
                <a:latin typeface="微软雅黑" panose="020B0503020204020204" charset="-122"/>
                <a:ea typeface="微软雅黑" panose="020B0503020204020204" charset="-122"/>
              </a:rPr>
              <a:t>2020</a:t>
            </a:r>
            <a:r>
              <a:rPr lang="zh-CN" altLang="en-US" sz="1190" b="1" dirty="0">
                <a:solidFill>
                  <a:srgbClr val="000000"/>
                </a:solidFill>
                <a:latin typeface="微软雅黑" panose="020B0503020204020204" charset="-122"/>
                <a:ea typeface="微软雅黑" panose="020B0503020204020204" charset="-122"/>
              </a:rPr>
              <a:t>年，我国新能源汽车产能预计到</a:t>
            </a:r>
            <a:r>
              <a:rPr lang="en-US" altLang="zh-CN" sz="1190" b="1" dirty="0">
                <a:solidFill>
                  <a:srgbClr val="FF0000"/>
                </a:solidFill>
                <a:latin typeface="微软雅黑" panose="020B0503020204020204" charset="-122"/>
                <a:ea typeface="微软雅黑" panose="020B0503020204020204" charset="-122"/>
              </a:rPr>
              <a:t>200</a:t>
            </a:r>
            <a:r>
              <a:rPr lang="zh-CN" altLang="en-US" sz="1190" b="1" dirty="0">
                <a:solidFill>
                  <a:srgbClr val="FF0000"/>
                </a:solidFill>
                <a:latin typeface="微软雅黑" panose="020B0503020204020204" charset="-122"/>
                <a:ea typeface="微软雅黑" panose="020B0503020204020204" charset="-122"/>
              </a:rPr>
              <a:t>万辆</a:t>
            </a:r>
            <a:r>
              <a:rPr lang="zh-CN" altLang="en-US" sz="1190" b="1" dirty="0">
                <a:solidFill>
                  <a:srgbClr val="000000"/>
                </a:solidFill>
                <a:latin typeface="微软雅黑" panose="020B0503020204020204" charset="-122"/>
                <a:ea typeface="微软雅黑" panose="020B0503020204020204" charset="-122"/>
              </a:rPr>
              <a:t>，相对应的从业人员也将达到</a:t>
            </a:r>
            <a:r>
              <a:rPr lang="en-US" altLang="zh-CN" sz="1190" b="1" dirty="0">
                <a:solidFill>
                  <a:srgbClr val="FF0000"/>
                </a:solidFill>
                <a:latin typeface="微软雅黑" panose="020B0503020204020204" charset="-122"/>
                <a:ea typeface="微软雅黑" panose="020B0503020204020204" charset="-122"/>
              </a:rPr>
              <a:t>120</a:t>
            </a:r>
            <a:r>
              <a:rPr lang="zh-CN" altLang="en-US" sz="1190" b="1" dirty="0">
                <a:solidFill>
                  <a:srgbClr val="FF0000"/>
                </a:solidFill>
                <a:latin typeface="微软雅黑" panose="020B0503020204020204" charset="-122"/>
                <a:ea typeface="微软雅黑" panose="020B0503020204020204" charset="-122"/>
              </a:rPr>
              <a:t>万人</a:t>
            </a:r>
            <a:r>
              <a:rPr lang="zh-CN" altLang="en-US" sz="1190" b="1" dirty="0">
                <a:solidFill>
                  <a:srgbClr val="000000"/>
                </a:solidFill>
                <a:latin typeface="微软雅黑" panose="020B0503020204020204" charset="-122"/>
                <a:ea typeface="微软雅黑" panose="020B0503020204020204" charset="-122"/>
              </a:rPr>
              <a:t>左右，新能源汽车保有量</a:t>
            </a:r>
            <a:r>
              <a:rPr lang="zh-CN" altLang="en-US" sz="1190" b="1" dirty="0">
                <a:solidFill>
                  <a:srgbClr val="FF0000"/>
                </a:solidFill>
                <a:latin typeface="微软雅黑" panose="020B0503020204020204" charset="-122"/>
                <a:ea typeface="微软雅黑" panose="020B0503020204020204" charset="-122"/>
              </a:rPr>
              <a:t>约</a:t>
            </a:r>
            <a:r>
              <a:rPr lang="en-US" altLang="zh-CN" sz="1190" b="1" dirty="0">
                <a:solidFill>
                  <a:srgbClr val="FF0000"/>
                </a:solidFill>
                <a:latin typeface="微软雅黑" panose="020B0503020204020204" charset="-122"/>
                <a:ea typeface="微软雅黑" panose="020B0503020204020204" charset="-122"/>
              </a:rPr>
              <a:t>500</a:t>
            </a:r>
            <a:r>
              <a:rPr lang="zh-CN" altLang="en-US" sz="1190" b="1" dirty="0">
                <a:solidFill>
                  <a:srgbClr val="FF0000"/>
                </a:solidFill>
                <a:latin typeface="微软雅黑" panose="020B0503020204020204" charset="-122"/>
                <a:ea typeface="微软雅黑" panose="020B0503020204020204" charset="-122"/>
              </a:rPr>
              <a:t>万辆</a:t>
            </a:r>
            <a:r>
              <a:rPr lang="zh-CN" altLang="en-US" sz="1190" b="1" dirty="0">
                <a:solidFill>
                  <a:srgbClr val="000000"/>
                </a:solidFill>
                <a:latin typeface="微软雅黑" panose="020B0503020204020204" charset="-122"/>
                <a:ea typeface="微软雅黑" panose="020B0503020204020204" charset="-122"/>
              </a:rPr>
              <a:t>，直接从事技术服务的人员约为</a:t>
            </a:r>
            <a:r>
              <a:rPr lang="en-US" altLang="zh-CN" sz="1190" b="1" dirty="0">
                <a:solidFill>
                  <a:srgbClr val="FF0000"/>
                </a:solidFill>
                <a:latin typeface="微软雅黑" panose="020B0503020204020204" charset="-122"/>
                <a:ea typeface="微软雅黑" panose="020B0503020204020204" charset="-122"/>
              </a:rPr>
              <a:t>17</a:t>
            </a:r>
            <a:r>
              <a:rPr lang="zh-CN" altLang="en-US" sz="1190" b="1" dirty="0">
                <a:solidFill>
                  <a:srgbClr val="FF0000"/>
                </a:solidFill>
                <a:latin typeface="微软雅黑" panose="020B0503020204020204" charset="-122"/>
                <a:ea typeface="微软雅黑" panose="020B0503020204020204" charset="-122"/>
              </a:rPr>
              <a:t>万</a:t>
            </a:r>
            <a:r>
              <a:rPr lang="zh-CN" altLang="en-US" sz="1190" b="1" dirty="0">
                <a:solidFill>
                  <a:srgbClr val="000000"/>
                </a:solidFill>
                <a:latin typeface="微软雅黑" panose="020B0503020204020204" charset="-122"/>
                <a:ea typeface="微软雅黑" panose="020B0503020204020204" charset="-122"/>
              </a:rPr>
              <a:t>。</a:t>
            </a:r>
            <a:endParaRPr lang="zh-CN" altLang="zh-CN" sz="1190" b="1" dirty="0">
              <a:solidFill>
                <a:srgbClr val="000000"/>
              </a:solidFill>
              <a:latin typeface="微软雅黑" panose="020B0503020204020204" charset="-122"/>
              <a:ea typeface="微软雅黑" panose="020B0503020204020204" charset="-122"/>
            </a:endParaRPr>
          </a:p>
        </p:txBody>
      </p:sp>
      <p:pic>
        <p:nvPicPr>
          <p:cNvPr id="16" name="图片 1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572125" y="3534734"/>
            <a:ext cx="2432309" cy="2387906"/>
          </a:xfrm>
          <a:prstGeom prst="rect">
            <a:avLst/>
          </a:prstGeom>
        </p:spPr>
      </p:pic>
      <p:sp>
        <p:nvSpPr>
          <p:cNvPr id="17" name="矩形 16"/>
          <p:cNvSpPr/>
          <p:nvPr/>
        </p:nvSpPr>
        <p:spPr>
          <a:xfrm>
            <a:off x="411512" y="1060223"/>
            <a:ext cx="4085507" cy="477239"/>
          </a:xfrm>
          <a:prstGeom prst="rect">
            <a:avLst/>
          </a:prstGeom>
          <a:solidFill>
            <a:srgbClr val="E5F6FF"/>
          </a:solidFill>
          <a:ln>
            <a:noFill/>
          </a:ln>
        </p:spPr>
        <p:style>
          <a:lnRef idx="2">
            <a:schemeClr val="accent1">
              <a:shade val="50000"/>
            </a:schemeClr>
          </a:lnRef>
          <a:fillRef idx="1">
            <a:schemeClr val="accent1"/>
          </a:fillRef>
          <a:effectRef idx="0">
            <a:schemeClr val="accent1"/>
          </a:effectRef>
          <a:fontRef idx="minor">
            <a:schemeClr val="lt1"/>
          </a:fontRef>
        </p:style>
        <p:txBody>
          <a:bodyPr lIns="74703" tIns="37352" rIns="74703" bIns="37352" rtlCol="0" anchor="ctr"/>
          <a:lstStyle/>
          <a:p>
            <a:r>
              <a:rPr lang="en-US" altLang="zh-CN" sz="2220" b="1" dirty="0">
                <a:solidFill>
                  <a:schemeClr val="tx1"/>
                </a:solidFill>
                <a:latin typeface="微软雅黑" panose="020B0503020204020204" charset="-122"/>
                <a:ea typeface="微软雅黑" panose="020B0503020204020204" charset="-122"/>
                <a:sym typeface="+mn-ea"/>
              </a:rPr>
              <a:t>1.2.2</a:t>
            </a:r>
            <a:r>
              <a:rPr lang="zh-CN" altLang="en-US" sz="2220" b="1" dirty="0">
                <a:solidFill>
                  <a:schemeClr val="tx1"/>
                </a:solidFill>
                <a:latin typeface="微软雅黑" panose="020B0503020204020204" charset="-122"/>
                <a:ea typeface="微软雅黑" panose="020B0503020204020204" charset="-122"/>
                <a:sym typeface="+mn-ea"/>
              </a:rPr>
              <a:t>建设背景</a:t>
            </a:r>
            <a:r>
              <a:rPr lang="en-US" altLang="zh-CN" sz="2220" b="1" dirty="0">
                <a:solidFill>
                  <a:schemeClr val="tx1"/>
                </a:solidFill>
                <a:latin typeface="微软雅黑" panose="020B0503020204020204" charset="-122"/>
                <a:ea typeface="微软雅黑" panose="020B0503020204020204" charset="-122"/>
                <a:sym typeface="+mn-ea"/>
              </a:rPr>
              <a:t>——</a:t>
            </a:r>
            <a:r>
              <a:rPr lang="zh-CN" altLang="en-US" sz="2220" b="1" dirty="0">
                <a:solidFill>
                  <a:schemeClr val="tx1"/>
                </a:solidFill>
                <a:latin typeface="微软雅黑" panose="020B0503020204020204" charset="-122"/>
                <a:ea typeface="微软雅黑" panose="020B0503020204020204" charset="-122"/>
                <a:sym typeface="+mn-ea"/>
              </a:rPr>
              <a:t>产业分析</a:t>
            </a:r>
            <a:endParaRPr lang="zh-CN" altLang="en-US" sz="2220" b="1" dirty="0">
              <a:solidFill>
                <a:schemeClr val="tx1"/>
              </a:solidFill>
              <a:latin typeface="微软雅黑" panose="020B0503020204020204" charset="-122"/>
              <a:ea typeface="微软雅黑" panose="020B0503020204020204" charset="-122"/>
            </a:endParaRPr>
          </a:p>
        </p:txBody>
      </p:sp>
      <p:sp>
        <p:nvSpPr>
          <p:cNvPr id="2" name="标题 1"/>
          <p:cNvSpPr>
            <a:spLocks noGrp="1"/>
          </p:cNvSpPr>
          <p:nvPr/>
        </p:nvSpPr>
        <p:spPr>
          <a:xfrm>
            <a:off x="301625" y="47625"/>
            <a:ext cx="8385810" cy="871855"/>
          </a:xfrm>
          <a:prstGeom prst="rect">
            <a:avLst/>
          </a:prstGeom>
          <a:noFill/>
          <a:ln w="9525">
            <a:noFill/>
          </a:ln>
        </p:spPr>
        <p:txBody>
          <a:bodyPr anchor="ctr"/>
          <a:lstStyle>
            <a:lvl1pPr marL="0" lvl="0" indent="0" algn="ctr" defTabSz="914400" eaLnBrk="1" fontAlgn="base" latinLnBrk="0" hangingPunct="1">
              <a:lnSpc>
                <a:spcPct val="100000"/>
              </a:lnSpc>
              <a:spcBef>
                <a:spcPct val="0"/>
              </a:spcBef>
              <a:spcAft>
                <a:spcPct val="0"/>
              </a:spcAft>
              <a:buNone/>
              <a:defRPr sz="4400" b="0" i="0" u="none" kern="1200" baseline="0">
                <a:solidFill>
                  <a:srgbClr val="E40000"/>
                </a:solidFill>
                <a:latin typeface="Arial" panose="020B0604020202020204" pitchFamily="34" charset="0"/>
                <a:ea typeface="宋体" panose="02010600030101010101" pitchFamily="2" charset="-122"/>
                <a:cs typeface="幼圆" panose="02010509060101010101" pitchFamily="49" charset="-122"/>
              </a:defRPr>
            </a:lvl1pPr>
          </a:lstStyle>
          <a:p>
            <a:r>
              <a:rPr lang="zh-CN" altLang="en-US"/>
              <a:t>新能源汽车</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流程图: 可选过程 6"/>
          <p:cNvSpPr/>
          <p:nvPr/>
        </p:nvSpPr>
        <p:spPr>
          <a:xfrm>
            <a:off x="251460" y="146050"/>
            <a:ext cx="2812415" cy="618490"/>
          </a:xfrm>
          <a:prstGeom prst="flowChartAlternateProcess">
            <a:avLst/>
          </a:prstGeom>
          <a:solidFill>
            <a:srgbClr val="33CCFF"/>
          </a:solidFill>
          <a:ln w="9525" cap="flat" cmpd="sng">
            <a:solidFill>
              <a:schemeClr val="tx1"/>
            </a:solidFill>
            <a:prstDash val="solid"/>
            <a:miter/>
            <a:headEnd type="none" w="med" len="med"/>
            <a:tailEnd type="none" w="med" len="med"/>
          </a:ln>
        </p:spPr>
        <p:txBody>
          <a:bodyPr wrap="none" anchor="ctr"/>
          <a:lstStyle/>
          <a:p>
            <a:pPr algn="ctr" fontAlgn="base"/>
            <a:r>
              <a:rPr lang="en-US" altLang="zh-CN" sz="2400" b="1" noProof="1" smtClean="0">
                <a:solidFill>
                  <a:srgbClr val="FFFF66"/>
                </a:solidFill>
              </a:rPr>
              <a:t>1.3</a:t>
            </a:r>
            <a:r>
              <a:rPr lang="zh-CN" altLang="en-US" sz="2400" b="1" noProof="1" smtClean="0">
                <a:solidFill>
                  <a:srgbClr val="FFFF66"/>
                </a:solidFill>
              </a:rPr>
              <a:t>交流体验及思考</a:t>
            </a:r>
            <a:endParaRPr lang="zh-CN" altLang="en-US" sz="2400" b="1" strike="noStrike" noProof="1">
              <a:solidFill>
                <a:srgbClr val="FFFF66"/>
              </a:solidFill>
              <a:latin typeface="Arial" panose="020B0604020202020204" pitchFamily="34" charset="0"/>
              <a:ea typeface="宋体" panose="02010600030101010101" pitchFamily="2" charset="-122"/>
              <a:cs typeface="+mn-cs"/>
            </a:endParaRPr>
          </a:p>
        </p:txBody>
      </p:sp>
      <p:sp>
        <p:nvSpPr>
          <p:cNvPr id="4" name="文本框 3"/>
          <p:cNvSpPr txBox="1"/>
          <p:nvPr/>
        </p:nvSpPr>
        <p:spPr>
          <a:xfrm>
            <a:off x="336550" y="1058545"/>
            <a:ext cx="8759190" cy="4154170"/>
          </a:xfrm>
          <a:prstGeom prst="rect">
            <a:avLst/>
          </a:prstGeom>
          <a:noFill/>
        </p:spPr>
        <p:txBody>
          <a:bodyPr wrap="square" rtlCol="0" anchor="t">
            <a:spAutoFit/>
          </a:bodyPr>
          <a:lstStyle/>
          <a:p>
            <a:r>
              <a:rPr lang="en-US" altLang="zh-CN" sz="2400" b="1" dirty="0" smtClean="0">
                <a:solidFill>
                  <a:srgbClr val="0070C0"/>
                </a:solidFill>
                <a:sym typeface="+mn-ea"/>
              </a:rPr>
              <a:t> 1.</a:t>
            </a:r>
            <a:r>
              <a:rPr lang="zh-CN" altLang="en-US" sz="2400" b="1" dirty="0" smtClean="0">
                <a:solidFill>
                  <a:srgbClr val="0070C0"/>
                </a:solidFill>
                <a:sym typeface="+mn-ea"/>
              </a:rPr>
              <a:t>汽车行业在未来的发展中，在国民经济中所占地位不会下降，</a:t>
            </a:r>
          </a:p>
          <a:p>
            <a:r>
              <a:rPr lang="zh-CN" altLang="en-US" sz="2400" b="1" dirty="0" smtClean="0">
                <a:solidFill>
                  <a:srgbClr val="0070C0"/>
                </a:solidFill>
                <a:sym typeface="+mn-ea"/>
              </a:rPr>
              <a:t>未来汽车保有量不会下降。</a:t>
            </a:r>
          </a:p>
          <a:p>
            <a:r>
              <a:rPr lang="en-US" altLang="zh-CN" sz="2400" b="1" dirty="0">
                <a:solidFill>
                  <a:srgbClr val="0070C0"/>
                </a:solidFill>
                <a:sym typeface="+mn-ea"/>
              </a:rPr>
              <a:t> </a:t>
            </a:r>
            <a:r>
              <a:rPr lang="en-US" altLang="zh-CN" sz="2400" b="1" dirty="0" smtClean="0">
                <a:solidFill>
                  <a:srgbClr val="0070C0"/>
                </a:solidFill>
                <a:sym typeface="+mn-ea"/>
              </a:rPr>
              <a:t>2.</a:t>
            </a:r>
            <a:r>
              <a:rPr lang="zh-CN" altLang="en-US" sz="2400" b="1" dirty="0" smtClean="0">
                <a:solidFill>
                  <a:srgbClr val="0070C0"/>
                </a:solidFill>
                <a:sym typeface="+mn-ea"/>
              </a:rPr>
              <a:t>汽车行业将迎来拐点。</a:t>
            </a:r>
            <a:r>
              <a:rPr lang="en-US" altLang="zh-CN" sz="2400" b="1" dirty="0" smtClean="0">
                <a:solidFill>
                  <a:srgbClr val="0070C0"/>
                </a:solidFill>
                <a:sym typeface="+mn-ea"/>
              </a:rPr>
              <a:t/>
            </a:r>
            <a:br>
              <a:rPr lang="en-US" altLang="zh-CN" sz="2400" b="1" dirty="0" smtClean="0">
                <a:solidFill>
                  <a:srgbClr val="0070C0"/>
                </a:solidFill>
                <a:sym typeface="+mn-ea"/>
              </a:rPr>
            </a:br>
            <a:r>
              <a:rPr lang="en-US" altLang="zh-CN" sz="2400" b="1" dirty="0">
                <a:solidFill>
                  <a:srgbClr val="0070C0"/>
                </a:solidFill>
                <a:sym typeface="+mn-ea"/>
              </a:rPr>
              <a:t> </a:t>
            </a:r>
            <a:r>
              <a:rPr lang="zh-CN" altLang="en-US" sz="2400" b="1" dirty="0" smtClean="0">
                <a:solidFill>
                  <a:srgbClr val="0070C0"/>
                </a:solidFill>
                <a:sym typeface="+mn-ea"/>
              </a:rPr>
              <a:t>（</a:t>
            </a:r>
            <a:r>
              <a:rPr lang="en-US" altLang="zh-CN" sz="2400" b="1" dirty="0" smtClean="0">
                <a:solidFill>
                  <a:srgbClr val="0070C0"/>
                </a:solidFill>
                <a:sym typeface="+mn-ea"/>
              </a:rPr>
              <a:t>1</a:t>
            </a:r>
            <a:r>
              <a:rPr lang="zh-CN" altLang="en-US" sz="2400" b="1" dirty="0" smtClean="0">
                <a:solidFill>
                  <a:srgbClr val="0070C0"/>
                </a:solidFill>
                <a:sym typeface="+mn-ea"/>
              </a:rPr>
              <a:t>）新能源汽车将在未来汽车行业中占有越来越重要的位置。</a:t>
            </a:r>
          </a:p>
          <a:p>
            <a:r>
              <a:rPr lang="en-US" altLang="zh-CN" sz="2400" b="1" dirty="0">
                <a:solidFill>
                  <a:srgbClr val="0070C0"/>
                </a:solidFill>
                <a:sym typeface="+mn-ea"/>
              </a:rPr>
              <a:t> </a:t>
            </a:r>
            <a:r>
              <a:rPr lang="zh-CN" altLang="en-US" sz="2400" b="1" dirty="0" smtClean="0">
                <a:solidFill>
                  <a:srgbClr val="0070C0"/>
                </a:solidFill>
                <a:sym typeface="+mn-ea"/>
              </a:rPr>
              <a:t>（</a:t>
            </a:r>
            <a:r>
              <a:rPr lang="en-US" altLang="zh-CN" sz="2400" b="1" dirty="0" smtClean="0">
                <a:solidFill>
                  <a:srgbClr val="0070C0"/>
                </a:solidFill>
                <a:sym typeface="+mn-ea"/>
              </a:rPr>
              <a:t>2</a:t>
            </a:r>
            <a:r>
              <a:rPr lang="zh-CN" altLang="en-US" sz="2400" b="1" dirty="0" smtClean="0">
                <a:solidFill>
                  <a:srgbClr val="0070C0"/>
                </a:solidFill>
                <a:sym typeface="+mn-ea"/>
              </a:rPr>
              <a:t>）随着</a:t>
            </a:r>
            <a:r>
              <a:rPr lang="en-US" altLang="zh-CN" sz="2400" b="1" dirty="0" smtClean="0">
                <a:solidFill>
                  <a:srgbClr val="0070C0"/>
                </a:solidFill>
                <a:sym typeface="+mn-ea"/>
              </a:rPr>
              <a:t>5G</a:t>
            </a:r>
            <a:r>
              <a:rPr lang="zh-CN" altLang="en-US" sz="2400" b="1" dirty="0" smtClean="0">
                <a:solidFill>
                  <a:srgbClr val="0070C0"/>
                </a:solidFill>
                <a:sym typeface="+mn-ea"/>
              </a:rPr>
              <a:t>时代的来， “互联网造车”也将会在未来汽车行业占有一席之地。</a:t>
            </a:r>
          </a:p>
          <a:p>
            <a:r>
              <a:rPr lang="en-US" altLang="zh-CN" sz="2400" b="1" dirty="0" smtClean="0">
                <a:solidFill>
                  <a:srgbClr val="0070C0"/>
                </a:solidFill>
                <a:sym typeface="+mn-ea"/>
              </a:rPr>
              <a:t> 3.</a:t>
            </a:r>
            <a:r>
              <a:rPr lang="zh-CN" altLang="en-US" sz="2400" b="1" dirty="0" smtClean="0">
                <a:solidFill>
                  <a:srgbClr val="0070C0"/>
                </a:solidFill>
                <a:sym typeface="+mn-ea"/>
              </a:rPr>
              <a:t>随着汽车行业的发展，未来汽车修理行业对汽车从业人员要求会越来越高，这对我们学校既是挑战也是新的发展机遇。</a:t>
            </a:r>
          </a:p>
          <a:p>
            <a:r>
              <a:rPr lang="zh-CN" altLang="en-US" sz="2400" b="1" dirty="0" smtClean="0">
                <a:solidFill>
                  <a:srgbClr val="0070C0"/>
                </a:solidFill>
                <a:sym typeface="+mn-ea"/>
              </a:rPr>
              <a:t>4.改变汽车专业就业现状，学生就业汽车后市场问题已严重制约我校汽车专业的发展，如果不能很好解决将关乎汽车专业的生死存亡问题。</a:t>
            </a:r>
            <a:endParaRPr lang="zh-CN" altLang="en-US" sz="24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10.xml><?xml version="1.0" encoding="utf-8"?>
<p:tagLst xmlns:a="http://schemas.openxmlformats.org/drawingml/2006/main" xmlns:r="http://schemas.openxmlformats.org/officeDocument/2006/relationships" xmlns:p="http://schemas.openxmlformats.org/presentationml/2006/main">
  <p:tag name="MH" val="20160312142033"/>
  <p:tag name="MH_LIBRARY" val="GRAPHIC"/>
  <p:tag name="MH_TYPE" val="Other"/>
  <p:tag name="MH_ORDER" val="9"/>
</p:tagLst>
</file>

<file path=ppt/tags/tag11.xml><?xml version="1.0" encoding="utf-8"?>
<p:tagLst xmlns:a="http://schemas.openxmlformats.org/drawingml/2006/main" xmlns:r="http://schemas.openxmlformats.org/officeDocument/2006/relationships" xmlns:p="http://schemas.openxmlformats.org/presentationml/2006/main">
  <p:tag name="MH" val="20160312142033"/>
  <p:tag name="MH_LIBRARY" val="GRAPHIC"/>
  <p:tag name="MH_TYPE" val="Other"/>
  <p:tag name="MH_ORDER" val="10"/>
</p:tagLst>
</file>

<file path=ppt/tags/tag12.xml><?xml version="1.0" encoding="utf-8"?>
<p:tagLst xmlns:a="http://schemas.openxmlformats.org/drawingml/2006/main" xmlns:r="http://schemas.openxmlformats.org/officeDocument/2006/relationships" xmlns:p="http://schemas.openxmlformats.org/presentationml/2006/main">
  <p:tag name="MH" val="20160312142033"/>
  <p:tag name="MH_LIBRARY" val="GRAPHIC"/>
  <p:tag name="MH_TYPE" val="Other"/>
  <p:tag name="MH_ORDER" val="11"/>
</p:tagLst>
</file>

<file path=ppt/tags/tag13.xml><?xml version="1.0" encoding="utf-8"?>
<p:tagLst xmlns:a="http://schemas.openxmlformats.org/drawingml/2006/main" xmlns:r="http://schemas.openxmlformats.org/officeDocument/2006/relationships" xmlns:p="http://schemas.openxmlformats.org/presentationml/2006/main">
  <p:tag name="MH" val="20160312142033"/>
  <p:tag name="MH_LIBRARY" val="GRAPHIC"/>
  <p:tag name="MH_TYPE" val="Other"/>
  <p:tag name="MH_ORDER" val="12"/>
</p:tagLst>
</file>

<file path=ppt/tags/tag14.xml><?xml version="1.0" encoding="utf-8"?>
<p:tagLst xmlns:a="http://schemas.openxmlformats.org/drawingml/2006/main" xmlns:r="http://schemas.openxmlformats.org/officeDocument/2006/relationships" xmlns:p="http://schemas.openxmlformats.org/presentationml/2006/main">
  <p:tag name="MH" val="20160312142033"/>
  <p:tag name="MH_LIBRARY" val="GRAPHIC"/>
  <p:tag name="MH_TYPE" val="Other"/>
  <p:tag name="MH_ORDER" val="13"/>
</p:tagLst>
</file>

<file path=ppt/tags/tag15.xml><?xml version="1.0" encoding="utf-8"?>
<p:tagLst xmlns:a="http://schemas.openxmlformats.org/drawingml/2006/main" xmlns:r="http://schemas.openxmlformats.org/officeDocument/2006/relationships" xmlns:p="http://schemas.openxmlformats.org/presentationml/2006/main">
  <p:tag name="MH" val="20160312142033"/>
  <p:tag name="MH_LIBRARY" val="GRAPHIC"/>
  <p:tag name="MH_TYPE" val="Other"/>
  <p:tag name="MH_ORDER" val="14"/>
</p:tagLst>
</file>

<file path=ppt/tags/tag16.xml><?xml version="1.0" encoding="utf-8"?>
<p:tagLst xmlns:a="http://schemas.openxmlformats.org/drawingml/2006/main" xmlns:r="http://schemas.openxmlformats.org/officeDocument/2006/relationships" xmlns:p="http://schemas.openxmlformats.org/presentationml/2006/main">
  <p:tag name="MH" val="20160312142033"/>
  <p:tag name="MH_LIBRARY" val="GRAPHIC"/>
  <p:tag name="MH_TYPE" val="Other"/>
  <p:tag name="MH_ORDER" val="15"/>
</p:tagLst>
</file>

<file path=ppt/tags/tag17.xml><?xml version="1.0" encoding="utf-8"?>
<p:tagLst xmlns:a="http://schemas.openxmlformats.org/drawingml/2006/main" xmlns:r="http://schemas.openxmlformats.org/officeDocument/2006/relationships" xmlns:p="http://schemas.openxmlformats.org/presentationml/2006/main">
  <p:tag name="MH" val="20160312142033"/>
  <p:tag name="MH_LIBRARY" val="GRAPHIC"/>
  <p:tag name="MH_TYPE" val="Other"/>
  <p:tag name="MH_ORDER" val="16"/>
</p:tagLst>
</file>

<file path=ppt/tags/tag18.xml><?xml version="1.0" encoding="utf-8"?>
<p:tagLst xmlns:a="http://schemas.openxmlformats.org/drawingml/2006/main" xmlns:r="http://schemas.openxmlformats.org/officeDocument/2006/relationships" xmlns:p="http://schemas.openxmlformats.org/presentationml/2006/main">
  <p:tag name="MH" val="20160312142033"/>
  <p:tag name="MH_LIBRARY" val="GRAPHIC"/>
  <p:tag name="MH_TYPE" val="Other"/>
  <p:tag name="MH_ORDER" val="19"/>
</p:tagLst>
</file>

<file path=ppt/tags/tag19.xml><?xml version="1.0" encoding="utf-8"?>
<p:tagLst xmlns:a="http://schemas.openxmlformats.org/drawingml/2006/main" xmlns:r="http://schemas.openxmlformats.org/officeDocument/2006/relationships" xmlns:p="http://schemas.openxmlformats.org/presentationml/2006/main">
  <p:tag name="MH" val="20160312142033"/>
  <p:tag name="MH_LIBRARY" val="GRAPHIC"/>
  <p:tag name="MH_TYPE" val="Other"/>
  <p:tag name="MH_ORDER" val="20"/>
</p:tagLst>
</file>

<file path=ppt/tags/tag2.xml><?xml version="1.0" encoding="utf-8"?>
<p:tagLst xmlns:a="http://schemas.openxmlformats.org/drawingml/2006/main" xmlns:r="http://schemas.openxmlformats.org/officeDocument/2006/relationships" xmlns:p="http://schemas.openxmlformats.org/presentationml/2006/main">
  <p:tag name="MH" val="20160429113837"/>
  <p:tag name="MH_LIBRARY" val="GRAPHIC"/>
  <p:tag name="MH_TYPE" val="Text"/>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60312142033"/>
  <p:tag name="MH_LIBRARY" val="GRAPHIC"/>
  <p:tag name="MH_TYPE" val="Other"/>
  <p:tag name="MH_ORDER" val="24"/>
</p:tagLst>
</file>

<file path=ppt/tags/tag21.xml><?xml version="1.0" encoding="utf-8"?>
<p:tagLst xmlns:a="http://schemas.openxmlformats.org/drawingml/2006/main" xmlns:r="http://schemas.openxmlformats.org/officeDocument/2006/relationships" xmlns:p="http://schemas.openxmlformats.org/presentationml/2006/main">
  <p:tag name="MH" val="20160312142033"/>
  <p:tag name="MH_LIBRARY" val="GRAPHIC"/>
  <p:tag name="MH_TYPE" val="Other"/>
  <p:tag name="MH_ORDER" val="25"/>
</p:tagLst>
</file>

<file path=ppt/tags/tag22.xml><?xml version="1.0" encoding="utf-8"?>
<p:tagLst xmlns:a="http://schemas.openxmlformats.org/drawingml/2006/main" xmlns:r="http://schemas.openxmlformats.org/officeDocument/2006/relationships" xmlns:p="http://schemas.openxmlformats.org/presentationml/2006/main">
  <p:tag name="MH" val="20160312142033"/>
  <p:tag name="MH_LIBRARY" val="GRAPHIC"/>
  <p:tag name="MH_TYPE" val="SubTitle"/>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60312142033"/>
  <p:tag name="MH_LIBRARY" val="GRAPHIC"/>
  <p:tag name="MH_TYPE" val="SubTitle"/>
  <p:tag name="MH_ORDER" val="2"/>
</p:tagLst>
</file>

<file path=ppt/tags/tag24.xml><?xml version="1.0" encoding="utf-8"?>
<p:tagLst xmlns:a="http://schemas.openxmlformats.org/drawingml/2006/main" xmlns:r="http://schemas.openxmlformats.org/officeDocument/2006/relationships" xmlns:p="http://schemas.openxmlformats.org/presentationml/2006/main">
  <p:tag name="MH" val="20160312142033"/>
  <p:tag name="MH_LIBRARY" val="GRAPHIC"/>
  <p:tag name="MH_TYPE" val="Text"/>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60312142033"/>
  <p:tag name="MH_LIBRARY" val="GRAPHIC"/>
  <p:tag name="MH_TYPE" val="Text"/>
  <p:tag name="MH_ORDER" val="2"/>
</p:tagLst>
</file>

<file path=ppt/tags/tag26.xml><?xml version="1.0" encoding="utf-8"?>
<p:tagLst xmlns:a="http://schemas.openxmlformats.org/drawingml/2006/main" xmlns:r="http://schemas.openxmlformats.org/officeDocument/2006/relationships" xmlns:p="http://schemas.openxmlformats.org/presentationml/2006/main">
  <p:tag name="MH" val="20160312142033"/>
  <p:tag name="MH_LIBRARY" val="GRAPHIC"/>
  <p:tag name="MH_TYPE" val="SubTitle"/>
  <p:tag name="MH_ORDER" val="2"/>
</p:tagLst>
</file>

<file path=ppt/tags/tag27.xml><?xml version="1.0" encoding="utf-8"?>
<p:tagLst xmlns:a="http://schemas.openxmlformats.org/drawingml/2006/main" xmlns:r="http://schemas.openxmlformats.org/officeDocument/2006/relationships" xmlns:p="http://schemas.openxmlformats.org/presentationml/2006/main">
  <p:tag name="MH" val="20160312142033"/>
  <p:tag name="MH_LIBRARY" val="GRAPHIC"/>
  <p:tag name="MH_TYPE" val="Other"/>
  <p:tag name="MH_ORDER" val="11"/>
</p:tagLst>
</file>

<file path=ppt/tags/tag28.xml><?xml version="1.0" encoding="utf-8"?>
<p:tagLst xmlns:a="http://schemas.openxmlformats.org/drawingml/2006/main" xmlns:r="http://schemas.openxmlformats.org/officeDocument/2006/relationships" xmlns:p="http://schemas.openxmlformats.org/presentationml/2006/main">
  <p:tag name="MH" val="20160312142033"/>
  <p:tag name="MH_LIBRARY" val="GRAPHIC"/>
  <p:tag name="MH_TYPE" val="Other"/>
  <p:tag name="MH_ORDER" val="7"/>
</p:tagLst>
</file>

<file path=ppt/tags/tag29.xml><?xml version="1.0" encoding="utf-8"?>
<p:tagLst xmlns:a="http://schemas.openxmlformats.org/drawingml/2006/main" xmlns:r="http://schemas.openxmlformats.org/officeDocument/2006/relationships" xmlns:p="http://schemas.openxmlformats.org/presentationml/2006/main">
  <p:tag name="MH" val="20160312142033"/>
  <p:tag name="MH_LIBRARY" val="GRAPHIC"/>
  <p:tag name="MH_TYPE" val="Other"/>
  <p:tag name="MH_ORDER" val="8"/>
</p:tagLst>
</file>

<file path=ppt/tags/tag3.xml><?xml version="1.0" encoding="utf-8"?>
<p:tagLst xmlns:a="http://schemas.openxmlformats.org/drawingml/2006/main" xmlns:r="http://schemas.openxmlformats.org/officeDocument/2006/relationships" xmlns:p="http://schemas.openxmlformats.org/presentationml/2006/main">
  <p:tag name="MH" val="20160312142033"/>
  <p:tag name="MH_LIBRARY" val="GRAPHIC"/>
  <p:tag name="MH_TYPE" val="Other"/>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60312142033"/>
  <p:tag name="MH_LIBRARY" val="GRAPHIC"/>
  <p:tag name="MH_TYPE" val="Other"/>
  <p:tag name="MH_ORDER" val="9"/>
</p:tagLst>
</file>

<file path=ppt/tags/tag31.xml><?xml version="1.0" encoding="utf-8"?>
<p:tagLst xmlns:a="http://schemas.openxmlformats.org/drawingml/2006/main" xmlns:r="http://schemas.openxmlformats.org/officeDocument/2006/relationships" xmlns:p="http://schemas.openxmlformats.org/presentationml/2006/main">
  <p:tag name="MH" val="20160429113837"/>
  <p:tag name="MH_LIBRARY" val="GRAPHIC"/>
  <p:tag name="MH_TYPE" val="Text"/>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KSO_WM_UNIT_TABLE_BEAUTIFY" val="smartTable{b8c44c05-b65a-40b6-aec9-83721717e42d}"/>
  <p:tag name="REFSHAPE" val="895725756"/>
</p:tagLst>
</file>

<file path=ppt/tags/tag4.xml><?xml version="1.0" encoding="utf-8"?>
<p:tagLst xmlns:a="http://schemas.openxmlformats.org/drawingml/2006/main" xmlns:r="http://schemas.openxmlformats.org/officeDocument/2006/relationships" xmlns:p="http://schemas.openxmlformats.org/presentationml/2006/main">
  <p:tag name="MH" val="20160312142033"/>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312142033"/>
  <p:tag name="MH_LIBRARY" val="GRAPHIC"/>
  <p:tag name="MH_TYPE" val="Other"/>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0312142033"/>
  <p:tag name="MH_LIBRARY" val="GRAPHIC"/>
  <p:tag name="MH_TYPE" val="Other"/>
  <p:tag name="MH_ORDER" val="5"/>
</p:tagLst>
</file>

<file path=ppt/tags/tag7.xml><?xml version="1.0" encoding="utf-8"?>
<p:tagLst xmlns:a="http://schemas.openxmlformats.org/drawingml/2006/main" xmlns:r="http://schemas.openxmlformats.org/officeDocument/2006/relationships" xmlns:p="http://schemas.openxmlformats.org/presentationml/2006/main">
  <p:tag name="MH" val="20160312142033"/>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60312142033"/>
  <p:tag name="MH_LIBRARY" val="GRAPHIC"/>
  <p:tag name="MH_TYPE" val="Other"/>
  <p:tag name="MH_ORDER" val="7"/>
</p:tagLst>
</file>

<file path=ppt/tags/tag9.xml><?xml version="1.0" encoding="utf-8"?>
<p:tagLst xmlns:a="http://schemas.openxmlformats.org/drawingml/2006/main" xmlns:r="http://schemas.openxmlformats.org/officeDocument/2006/relationships" xmlns:p="http://schemas.openxmlformats.org/presentationml/2006/main">
  <p:tag name="MH" val="20160312142033"/>
  <p:tag name="MH_LIBRARY" val="GRAPHIC"/>
  <p:tag name="MH_TYPE" val="Other"/>
  <p:tag name="MH_ORDER" val="8"/>
</p:tagLst>
</file>

<file path=ppt/theme/theme1.xml><?xml version="1.0" encoding="utf-8"?>
<a:theme xmlns:a="http://schemas.openxmlformats.org/drawingml/2006/main" name="吉祥如意">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E40000"/>
        </a:dk2>
        <a:lt2>
          <a:srgbClr val="DDDDDD"/>
        </a:lt2>
        <a:accent1>
          <a:srgbClr val="E1F4FF"/>
        </a:accent1>
        <a:accent2>
          <a:srgbClr val="FFE2C5"/>
        </a:accent2>
        <a:accent3>
          <a:srgbClr val="FFFFFF"/>
        </a:accent3>
        <a:accent4>
          <a:srgbClr val="000000"/>
        </a:accent4>
        <a:accent5>
          <a:srgbClr val="EDF8FF"/>
        </a:accent5>
        <a:accent6>
          <a:srgbClr val="E5CAB0"/>
        </a:accent6>
        <a:hlink>
          <a:srgbClr val="0066CC"/>
        </a:hlink>
        <a:folHlink>
          <a:srgbClr val="9F9FBF"/>
        </a:folHlink>
      </a:clrScheme>
      <a:clrMap bg1="lt1" tx1="dk1" bg2="lt2" tx2="dk2" accent1="accent1" accent2="accent2" accent3="accent3" accent4="accent4" accent5="accent5" accent6="accent6" hlink="hlink" folHlink="folHlink"/>
    </a:extraClrScheme>
    <a:extraClrScheme>
      <a:clrScheme name="">
        <a:dk1>
          <a:srgbClr val="59582D"/>
        </a:dk1>
        <a:lt1>
          <a:srgbClr val="EAEAEA"/>
        </a:lt1>
        <a:dk2>
          <a:srgbClr val="666699"/>
        </a:dk2>
        <a:lt2>
          <a:srgbClr val="D9D9D9"/>
        </a:lt2>
        <a:accent1>
          <a:srgbClr val="CCECFF"/>
        </a:accent1>
        <a:accent2>
          <a:srgbClr val="B2D2C7"/>
        </a:accent2>
        <a:accent3>
          <a:srgbClr val="F2F2F2"/>
        </a:accent3>
        <a:accent4>
          <a:srgbClr val="4B4B25"/>
        </a:accent4>
        <a:accent5>
          <a:srgbClr val="E2F4FF"/>
        </a:accent5>
        <a:accent6>
          <a:srgbClr val="9FBCB2"/>
        </a:accent6>
        <a:hlink>
          <a:srgbClr val="993366"/>
        </a:hlink>
        <a:folHlink>
          <a:srgbClr val="92B9E0"/>
        </a:folHlink>
      </a:clrScheme>
      <a:clrMap bg1="lt1" tx1="dk1" bg2="lt2" tx2="dk2" accent1="accent1" accent2="accent2" accent3="accent3" accent4="accent4" accent5="accent5" accent6="accent6" hlink="hlink" folHlink="folHlink"/>
    </a:extraClrScheme>
    <a:extraClrScheme>
      <a:clrScheme name="">
        <a:dk1>
          <a:srgbClr val="000099"/>
        </a:dk1>
        <a:lt1>
          <a:srgbClr val="FFFFCC"/>
        </a:lt1>
        <a:dk2>
          <a:srgbClr val="004000"/>
        </a:dk2>
        <a:lt2>
          <a:srgbClr val="FFD9B3"/>
        </a:lt2>
        <a:accent1>
          <a:srgbClr val="FFD9D9"/>
        </a:accent1>
        <a:accent2>
          <a:srgbClr val="DDDDDD"/>
        </a:accent2>
        <a:accent3>
          <a:srgbClr val="FFFFE2"/>
        </a:accent3>
        <a:accent4>
          <a:srgbClr val="000083"/>
        </a:accent4>
        <a:accent5>
          <a:srgbClr val="FFE9E9"/>
        </a:accent5>
        <a:accent6>
          <a:srgbClr val="C6C6C6"/>
        </a:accent6>
        <a:hlink>
          <a:srgbClr val="FF0000"/>
        </a:hlink>
        <a:folHlink>
          <a:srgbClr val="FFAB57"/>
        </a:folHlink>
      </a:clrScheme>
      <a:clrMap bg1="lt1" tx1="dk1" bg2="lt2" tx2="dk2" accent1="accent1" accent2="accent2" accent3="accent3" accent4="accent4" accent5="accent5" accent6="accent6" hlink="hlink" folHlink="folHlink"/>
    </a:extraClrScheme>
    <a:extraClrScheme>
      <a:clrScheme name="">
        <a:dk1>
          <a:srgbClr val="000000"/>
        </a:dk1>
        <a:lt1>
          <a:srgbClr val="DCE8E2"/>
        </a:lt1>
        <a:dk2>
          <a:srgbClr val="0033CC"/>
        </a:dk2>
        <a:lt2>
          <a:srgbClr val="C4C4D8"/>
        </a:lt2>
        <a:accent1>
          <a:srgbClr val="FFFFFF"/>
        </a:accent1>
        <a:accent2>
          <a:srgbClr val="A9CFB1"/>
        </a:accent2>
        <a:accent3>
          <a:srgbClr val="EAF1EE"/>
        </a:accent3>
        <a:accent4>
          <a:srgbClr val="000000"/>
        </a:accent4>
        <a:accent5>
          <a:srgbClr val="FFFFFF"/>
        </a:accent5>
        <a:accent6>
          <a:srgbClr val="97B99E"/>
        </a:accent6>
        <a:hlink>
          <a:srgbClr val="CC3300"/>
        </a:hlink>
        <a:folHlink>
          <a:srgbClr val="666699"/>
        </a:folHlink>
      </a:clrScheme>
      <a:clrMap bg1="lt1" tx1="dk1" bg2="lt2" tx2="dk2" accent1="accent1" accent2="accent2" accent3="accent3" accent4="accent4" accent5="accent5" accent6="accent6" hlink="hlink" folHlink="folHlink"/>
    </a:extraClrScheme>
    <a:extraClrScheme>
      <a:clrScheme name="">
        <a:dk1>
          <a:srgbClr val="606090"/>
        </a:dk1>
        <a:lt1>
          <a:srgbClr val="E5FFFF"/>
        </a:lt1>
        <a:dk2>
          <a:srgbClr val="0000CC"/>
        </a:dk2>
        <a:lt2>
          <a:srgbClr val="91DAFF"/>
        </a:lt2>
        <a:accent1>
          <a:srgbClr val="EAEAEA"/>
        </a:accent1>
        <a:accent2>
          <a:srgbClr val="FFE2C5"/>
        </a:accent2>
        <a:accent3>
          <a:srgbClr val="EFFFFF"/>
        </a:accent3>
        <a:accent4>
          <a:srgbClr val="52527B"/>
        </a:accent4>
        <a:accent5>
          <a:srgbClr val="F2F2F2"/>
        </a:accent5>
        <a:accent6>
          <a:srgbClr val="E5CAB0"/>
        </a:accent6>
        <a:hlink>
          <a:srgbClr val="000000"/>
        </a:hlink>
        <a:folHlink>
          <a:srgbClr val="3DB77A"/>
        </a:folHlink>
      </a:clrScheme>
      <a:clrMap bg1="lt1" tx1="dk1" bg2="lt2" tx2="dk2" accent1="accent1" accent2="accent2" accent3="accent3" accent4="accent4" accent5="accent5" accent6="accent6" hlink="hlink" folHlink="folHlink"/>
    </a:extraClrScheme>
    <a:extraClrScheme>
      <a:clrScheme name="">
        <a:dk1>
          <a:srgbClr val="CC0066"/>
        </a:dk1>
        <a:lt1>
          <a:srgbClr val="FFDDBB"/>
        </a:lt1>
        <a:dk2>
          <a:srgbClr val="000000"/>
        </a:dk2>
        <a:lt2>
          <a:srgbClr val="C0C0C0"/>
        </a:lt2>
        <a:accent1>
          <a:srgbClr val="FFFFCC"/>
        </a:accent1>
        <a:accent2>
          <a:srgbClr val="FFFFFF"/>
        </a:accent2>
        <a:accent3>
          <a:srgbClr val="FFEBD9"/>
        </a:accent3>
        <a:accent4>
          <a:srgbClr val="AF0057"/>
        </a:accent4>
        <a:accent5>
          <a:srgbClr val="FFFFE2"/>
        </a:accent5>
        <a:accent6>
          <a:srgbClr val="E5E5E5"/>
        </a:accent6>
        <a:hlink>
          <a:srgbClr val="0066CC"/>
        </a:hlink>
        <a:folHlink>
          <a:srgbClr val="8EB37D"/>
        </a:folHlink>
      </a:clrScheme>
      <a:clrMap bg1="lt1" tx1="dk1" bg2="lt2" tx2="dk2" accent1="accent1" accent2="accent2" accent3="accent3" accent4="accent4" accent5="accent5" accent6="accent6" hlink="hlink" folHlink="folHlink"/>
    </a:extraClrScheme>
    <a:extraClrScheme>
      <a:clrScheme name="">
        <a:dk1>
          <a:srgbClr val="FFFF99"/>
        </a:dk1>
        <a:lt1>
          <a:srgbClr val="800000"/>
        </a:lt1>
        <a:dk2>
          <a:srgbClr val="FFFFFF"/>
        </a:dk2>
        <a:lt2>
          <a:srgbClr val="B60000"/>
        </a:lt2>
        <a:accent1>
          <a:srgbClr val="9888A4"/>
        </a:accent1>
        <a:accent2>
          <a:srgbClr val="A9335D"/>
        </a:accent2>
        <a:accent3>
          <a:srgbClr val="C1AAAA"/>
        </a:accent3>
        <a:accent4>
          <a:srgbClr val="DCDC83"/>
        </a:accent4>
        <a:accent5>
          <a:srgbClr val="CAC4CF"/>
        </a:accent5>
        <a:accent6>
          <a:srgbClr val="972D53"/>
        </a:accent6>
        <a:hlink>
          <a:srgbClr val="CCECFF"/>
        </a:hlink>
        <a:folHlink>
          <a:srgbClr val="FF6600"/>
        </a:folHlink>
      </a:clrScheme>
      <a:clrMap bg1="lt1" tx1="dk1" bg2="lt2" tx2="dk2" accent1="accent1" accent2="accent2" accent3="accent3" accent4="accent4" accent5="accent5" accent6="accent6" hlink="hlink" folHlink="folHlink"/>
    </a:extraClrScheme>
    <a:extraClrScheme>
      <a:clrScheme name="">
        <a:dk1>
          <a:srgbClr val="FFFFFF"/>
        </a:dk1>
        <a:lt1>
          <a:srgbClr val="1C1C1C"/>
        </a:lt1>
        <a:dk2>
          <a:srgbClr val="FFFF66"/>
        </a:dk2>
        <a:lt2>
          <a:srgbClr val="808080"/>
        </a:lt2>
        <a:accent1>
          <a:srgbClr val="9898BA"/>
        </a:accent1>
        <a:accent2>
          <a:srgbClr val="777777"/>
        </a:accent2>
        <a:accent3>
          <a:srgbClr val="AAAAAA"/>
        </a:accent3>
        <a:accent4>
          <a:srgbClr val="DCDCDC"/>
        </a:accent4>
        <a:accent5>
          <a:srgbClr val="CACAD9"/>
        </a:accent5>
        <a:accent6>
          <a:srgbClr val="6A6A6A"/>
        </a:accent6>
        <a:hlink>
          <a:srgbClr val="CCFF99"/>
        </a:hlink>
        <a:folHlink>
          <a:srgbClr val="E43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吉祥如意">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E40000"/>
        </a:dk2>
        <a:lt2>
          <a:srgbClr val="DDDDDD"/>
        </a:lt2>
        <a:accent1>
          <a:srgbClr val="E1F4FF"/>
        </a:accent1>
        <a:accent2>
          <a:srgbClr val="FFE2C5"/>
        </a:accent2>
        <a:accent3>
          <a:srgbClr val="FFFFFF"/>
        </a:accent3>
        <a:accent4>
          <a:srgbClr val="000000"/>
        </a:accent4>
        <a:accent5>
          <a:srgbClr val="EDF8FF"/>
        </a:accent5>
        <a:accent6>
          <a:srgbClr val="E5CAB0"/>
        </a:accent6>
        <a:hlink>
          <a:srgbClr val="0066CC"/>
        </a:hlink>
        <a:folHlink>
          <a:srgbClr val="9F9FBF"/>
        </a:folHlink>
      </a:clrScheme>
      <a:clrMap bg1="lt1" tx1="dk1" bg2="lt2" tx2="dk2" accent1="accent1" accent2="accent2" accent3="accent3" accent4="accent4" accent5="accent5" accent6="accent6" hlink="hlink" folHlink="folHlink"/>
    </a:extraClrScheme>
    <a:extraClrScheme>
      <a:clrScheme name="">
        <a:dk1>
          <a:srgbClr val="59582D"/>
        </a:dk1>
        <a:lt1>
          <a:srgbClr val="EAEAEA"/>
        </a:lt1>
        <a:dk2>
          <a:srgbClr val="666699"/>
        </a:dk2>
        <a:lt2>
          <a:srgbClr val="D9D9D9"/>
        </a:lt2>
        <a:accent1>
          <a:srgbClr val="CCECFF"/>
        </a:accent1>
        <a:accent2>
          <a:srgbClr val="B2D2C7"/>
        </a:accent2>
        <a:accent3>
          <a:srgbClr val="F2F2F2"/>
        </a:accent3>
        <a:accent4>
          <a:srgbClr val="4B4B25"/>
        </a:accent4>
        <a:accent5>
          <a:srgbClr val="E2F4FF"/>
        </a:accent5>
        <a:accent6>
          <a:srgbClr val="9FBCB2"/>
        </a:accent6>
        <a:hlink>
          <a:srgbClr val="993366"/>
        </a:hlink>
        <a:folHlink>
          <a:srgbClr val="92B9E0"/>
        </a:folHlink>
      </a:clrScheme>
      <a:clrMap bg1="lt1" tx1="dk1" bg2="lt2" tx2="dk2" accent1="accent1" accent2="accent2" accent3="accent3" accent4="accent4" accent5="accent5" accent6="accent6" hlink="hlink" folHlink="folHlink"/>
    </a:extraClrScheme>
    <a:extraClrScheme>
      <a:clrScheme name="">
        <a:dk1>
          <a:srgbClr val="000099"/>
        </a:dk1>
        <a:lt1>
          <a:srgbClr val="FFFFCC"/>
        </a:lt1>
        <a:dk2>
          <a:srgbClr val="004000"/>
        </a:dk2>
        <a:lt2>
          <a:srgbClr val="FFD9B3"/>
        </a:lt2>
        <a:accent1>
          <a:srgbClr val="FFD9D9"/>
        </a:accent1>
        <a:accent2>
          <a:srgbClr val="DDDDDD"/>
        </a:accent2>
        <a:accent3>
          <a:srgbClr val="FFFFE2"/>
        </a:accent3>
        <a:accent4>
          <a:srgbClr val="000083"/>
        </a:accent4>
        <a:accent5>
          <a:srgbClr val="FFE9E9"/>
        </a:accent5>
        <a:accent6>
          <a:srgbClr val="C6C6C6"/>
        </a:accent6>
        <a:hlink>
          <a:srgbClr val="FF0000"/>
        </a:hlink>
        <a:folHlink>
          <a:srgbClr val="FFAB57"/>
        </a:folHlink>
      </a:clrScheme>
      <a:clrMap bg1="lt1" tx1="dk1" bg2="lt2" tx2="dk2" accent1="accent1" accent2="accent2" accent3="accent3" accent4="accent4" accent5="accent5" accent6="accent6" hlink="hlink" folHlink="folHlink"/>
    </a:extraClrScheme>
    <a:extraClrScheme>
      <a:clrScheme name="">
        <a:dk1>
          <a:srgbClr val="000000"/>
        </a:dk1>
        <a:lt1>
          <a:srgbClr val="DCE8E2"/>
        </a:lt1>
        <a:dk2>
          <a:srgbClr val="0033CC"/>
        </a:dk2>
        <a:lt2>
          <a:srgbClr val="C4C4D8"/>
        </a:lt2>
        <a:accent1>
          <a:srgbClr val="FFFFFF"/>
        </a:accent1>
        <a:accent2>
          <a:srgbClr val="A9CFB1"/>
        </a:accent2>
        <a:accent3>
          <a:srgbClr val="EAF1EE"/>
        </a:accent3>
        <a:accent4>
          <a:srgbClr val="000000"/>
        </a:accent4>
        <a:accent5>
          <a:srgbClr val="FFFFFF"/>
        </a:accent5>
        <a:accent6>
          <a:srgbClr val="97B99E"/>
        </a:accent6>
        <a:hlink>
          <a:srgbClr val="CC3300"/>
        </a:hlink>
        <a:folHlink>
          <a:srgbClr val="666699"/>
        </a:folHlink>
      </a:clrScheme>
      <a:clrMap bg1="lt1" tx1="dk1" bg2="lt2" tx2="dk2" accent1="accent1" accent2="accent2" accent3="accent3" accent4="accent4" accent5="accent5" accent6="accent6" hlink="hlink" folHlink="folHlink"/>
    </a:extraClrScheme>
    <a:extraClrScheme>
      <a:clrScheme name="">
        <a:dk1>
          <a:srgbClr val="606090"/>
        </a:dk1>
        <a:lt1>
          <a:srgbClr val="E5FFFF"/>
        </a:lt1>
        <a:dk2>
          <a:srgbClr val="0000CC"/>
        </a:dk2>
        <a:lt2>
          <a:srgbClr val="91DAFF"/>
        </a:lt2>
        <a:accent1>
          <a:srgbClr val="EAEAEA"/>
        </a:accent1>
        <a:accent2>
          <a:srgbClr val="FFE2C5"/>
        </a:accent2>
        <a:accent3>
          <a:srgbClr val="EFFFFF"/>
        </a:accent3>
        <a:accent4>
          <a:srgbClr val="52527B"/>
        </a:accent4>
        <a:accent5>
          <a:srgbClr val="F2F2F2"/>
        </a:accent5>
        <a:accent6>
          <a:srgbClr val="E5CAB0"/>
        </a:accent6>
        <a:hlink>
          <a:srgbClr val="000000"/>
        </a:hlink>
        <a:folHlink>
          <a:srgbClr val="3DB77A"/>
        </a:folHlink>
      </a:clrScheme>
      <a:clrMap bg1="lt1" tx1="dk1" bg2="lt2" tx2="dk2" accent1="accent1" accent2="accent2" accent3="accent3" accent4="accent4" accent5="accent5" accent6="accent6" hlink="hlink" folHlink="folHlink"/>
    </a:extraClrScheme>
    <a:extraClrScheme>
      <a:clrScheme name="">
        <a:dk1>
          <a:srgbClr val="CC0066"/>
        </a:dk1>
        <a:lt1>
          <a:srgbClr val="FFDDBB"/>
        </a:lt1>
        <a:dk2>
          <a:srgbClr val="000000"/>
        </a:dk2>
        <a:lt2>
          <a:srgbClr val="C0C0C0"/>
        </a:lt2>
        <a:accent1>
          <a:srgbClr val="FFFFCC"/>
        </a:accent1>
        <a:accent2>
          <a:srgbClr val="FFFFFF"/>
        </a:accent2>
        <a:accent3>
          <a:srgbClr val="FFEBD9"/>
        </a:accent3>
        <a:accent4>
          <a:srgbClr val="AF0057"/>
        </a:accent4>
        <a:accent5>
          <a:srgbClr val="FFFFE2"/>
        </a:accent5>
        <a:accent6>
          <a:srgbClr val="E5E5E5"/>
        </a:accent6>
        <a:hlink>
          <a:srgbClr val="0066CC"/>
        </a:hlink>
        <a:folHlink>
          <a:srgbClr val="8EB37D"/>
        </a:folHlink>
      </a:clrScheme>
      <a:clrMap bg1="lt1" tx1="dk1" bg2="lt2" tx2="dk2" accent1="accent1" accent2="accent2" accent3="accent3" accent4="accent4" accent5="accent5" accent6="accent6" hlink="hlink" folHlink="folHlink"/>
    </a:extraClrScheme>
    <a:extraClrScheme>
      <a:clrScheme name="">
        <a:dk1>
          <a:srgbClr val="FFFF99"/>
        </a:dk1>
        <a:lt1>
          <a:srgbClr val="800000"/>
        </a:lt1>
        <a:dk2>
          <a:srgbClr val="FFFFFF"/>
        </a:dk2>
        <a:lt2>
          <a:srgbClr val="B60000"/>
        </a:lt2>
        <a:accent1>
          <a:srgbClr val="9888A4"/>
        </a:accent1>
        <a:accent2>
          <a:srgbClr val="A9335D"/>
        </a:accent2>
        <a:accent3>
          <a:srgbClr val="C1AAAA"/>
        </a:accent3>
        <a:accent4>
          <a:srgbClr val="DCDC83"/>
        </a:accent4>
        <a:accent5>
          <a:srgbClr val="CAC4CF"/>
        </a:accent5>
        <a:accent6>
          <a:srgbClr val="972D53"/>
        </a:accent6>
        <a:hlink>
          <a:srgbClr val="CCECFF"/>
        </a:hlink>
        <a:folHlink>
          <a:srgbClr val="FF6600"/>
        </a:folHlink>
      </a:clrScheme>
      <a:clrMap bg1="lt1" tx1="dk1" bg2="lt2" tx2="dk2" accent1="accent1" accent2="accent2" accent3="accent3" accent4="accent4" accent5="accent5" accent6="accent6" hlink="hlink" folHlink="folHlink"/>
    </a:extraClrScheme>
    <a:extraClrScheme>
      <a:clrScheme name="">
        <a:dk1>
          <a:srgbClr val="FFFFFF"/>
        </a:dk1>
        <a:lt1>
          <a:srgbClr val="1C1C1C"/>
        </a:lt1>
        <a:dk2>
          <a:srgbClr val="FFFF66"/>
        </a:dk2>
        <a:lt2>
          <a:srgbClr val="808080"/>
        </a:lt2>
        <a:accent1>
          <a:srgbClr val="9898BA"/>
        </a:accent1>
        <a:accent2>
          <a:srgbClr val="777777"/>
        </a:accent2>
        <a:accent3>
          <a:srgbClr val="AAAAAA"/>
        </a:accent3>
        <a:accent4>
          <a:srgbClr val="DCDCDC"/>
        </a:accent4>
        <a:accent5>
          <a:srgbClr val="CACAD9"/>
        </a:accent5>
        <a:accent6>
          <a:srgbClr val="6A6A6A"/>
        </a:accent6>
        <a:hlink>
          <a:srgbClr val="CCFF99"/>
        </a:hlink>
        <a:folHlink>
          <a:srgbClr val="E43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Blends</Template>
  <TotalTime>18</TotalTime>
  <Words>3222</Words>
  <Application>Microsoft Office PowerPoint</Application>
  <PresentationFormat>全屏显示(4:3)</PresentationFormat>
  <Paragraphs>263</Paragraphs>
  <Slides>23</Slides>
  <Notes>0</Notes>
  <HiddenSlides>0</HiddenSlides>
  <MMClips>0</MMClips>
  <ScaleCrop>false</ScaleCrop>
  <HeadingPairs>
    <vt:vector size="4" baseType="variant">
      <vt:variant>
        <vt:lpstr>主题</vt:lpstr>
      </vt:variant>
      <vt:variant>
        <vt:i4>2</vt:i4>
      </vt:variant>
      <vt:variant>
        <vt:lpstr>幻灯片标题</vt:lpstr>
      </vt:variant>
      <vt:variant>
        <vt:i4>23</vt:i4>
      </vt:variant>
    </vt:vector>
  </HeadingPairs>
  <TitlesOfParts>
    <vt:vector size="25" baseType="lpstr">
      <vt:lpstr>吉祥如意</vt:lpstr>
      <vt:lpstr>1_吉祥如意</vt:lpstr>
      <vt:lpstr>幻灯片 1</vt:lpstr>
      <vt:lpstr>幻灯片 2</vt:lpstr>
      <vt:lpstr>      根据汽车行业在国民经济中的地位及发展趋势我系积极向企业、兄弟院校学习并展开合作交流。</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china</dc:creator>
  <cp:lastModifiedBy>Administrator</cp:lastModifiedBy>
  <cp:revision>141</cp:revision>
  <dcterms:created xsi:type="dcterms:W3CDTF">2011-07-14T14:55:00Z</dcterms:created>
  <dcterms:modified xsi:type="dcterms:W3CDTF">2020-04-15T00:33:28Z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y fmtid="{D5CDD505-2E9C-101B-9397-08002B2CF9AE}" pid="3" name="KSORubyTemplateID">
    <vt:lpwstr>2</vt:lpwstr>
  </property>
</Properties>
</file>